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59" r:id="rId5"/>
    <p:sldId id="258" r:id="rId6"/>
    <p:sldId id="268" r:id="rId7"/>
    <p:sldId id="279" r:id="rId8"/>
    <p:sldId id="281" r:id="rId9"/>
    <p:sldId id="280" r:id="rId10"/>
  </p:sldIdLst>
  <p:sldSz cx="12192000" cy="6858000"/>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2175"/>
    <a:srgbClr val="009999"/>
    <a:srgbClr val="FF7600"/>
    <a:srgbClr val="F7A81B"/>
    <a:srgbClr val="17458F"/>
    <a:srgbClr val="01B4E7"/>
    <a:srgbClr val="D91B5C"/>
    <a:srgbClr val="005DAA"/>
    <a:srgbClr val="1A72C3"/>
    <a:srgbClr val="D925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B0093D-ED27-4F0D-A731-E8409BC2879F}" v="4" dt="2022-07-08T21:10:44.9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31" autoAdjust="0"/>
    <p:restoredTop sz="58406" autoAdjust="0"/>
  </p:normalViewPr>
  <p:slideViewPr>
    <p:cSldViewPr snapToGrid="0" showGuides="1">
      <p:cViewPr varScale="1">
        <p:scale>
          <a:sx n="36" d="100"/>
          <a:sy n="36" d="100"/>
        </p:scale>
        <p:origin x="1676" y="-80"/>
      </p:cViewPr>
      <p:guideLst>
        <p:guide orient="horz" pos="2632"/>
        <p:guide pos="3840"/>
      </p:guideLst>
    </p:cSldViewPr>
  </p:slideViewPr>
  <p:outlineViewPr>
    <p:cViewPr>
      <p:scale>
        <a:sx n="33" d="100"/>
        <a:sy n="33" d="100"/>
      </p:scale>
      <p:origin x="0" y="-206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149" d="100"/>
          <a:sy n="149" d="100"/>
        </p:scale>
        <p:origin x="3776"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gs" Target="tags/tag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3E561-A38A-4A22-8215-F855A52BC5B1}" type="datetimeFigureOut">
              <a:rPr lang="en-US" smtClean="0"/>
              <a:t>08-Jul-2022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27055-821E-4F6B-AAA9-2685E1493D9C}" type="slidenum">
              <a:rPr lang="en-US" smtClean="0"/>
              <a:t>‹#›</a:t>
            </a:fld>
            <a:endParaRPr lang="en-US" dirty="0"/>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25 Min – Making Your Events more Diverse, Equitable and Inclusive</a:t>
            </a:r>
          </a:p>
          <a:p>
            <a:endParaRPr lang="en-US" dirty="0"/>
          </a:p>
          <a:p>
            <a:endParaRPr lang="en-US" dirty="0"/>
          </a:p>
          <a:p>
            <a:r>
              <a:rPr lang="en-US" dirty="0"/>
              <a:t>Hi everyone. My name is Sarah Remijan. I’m the director of Learning &amp; Development for Rotary International and I’ve had the honor and stress of planning a few events.</a:t>
            </a:r>
          </a:p>
          <a:p>
            <a:endParaRPr lang="en-US" dirty="0"/>
          </a:p>
          <a:p>
            <a:r>
              <a:rPr lang="en-US" dirty="0"/>
              <a:t>On the screen you’ll see a popular Tumblr page: Congrats, you have an all male panel.</a:t>
            </a:r>
          </a:p>
          <a:p>
            <a:endParaRPr lang="en-US" dirty="0"/>
          </a:p>
          <a:p>
            <a:r>
              <a:rPr lang="en-US" dirty="0"/>
              <a:t>My goal for our time together is to help make sure your event doesn’t end up on this page.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https://blog.swapcard.com/diversity-5-proven-tactics-to-make-your-event-more-inclusive</a:t>
            </a:r>
          </a:p>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1</a:t>
            </a:fld>
            <a:endParaRPr lang="en-US" dirty="0"/>
          </a:p>
        </p:txBody>
      </p:sp>
    </p:spTree>
    <p:extLst>
      <p:ext uri="{BB962C8B-B14F-4D97-AF65-F5344CB8AC3E}">
        <p14:creationId xmlns:p14="http://schemas.microsoft.com/office/powerpoint/2010/main" val="2334740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here to talk about Making Your Events more Diverse, Equitable and Inclusive.</a:t>
            </a:r>
          </a:p>
          <a:p>
            <a:endParaRPr lang="en-US" dirty="0"/>
          </a:p>
          <a:p>
            <a:r>
              <a:rPr lang="en-US" dirty="0"/>
              <a:t>You should be thinking about this concept during the planning and execution of your event.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 the planners/speakers/trainers all share an identity? Gender, ethnicity, age. – look at all aspects of your event to avoid tokenism.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voice is missing from the planning process? Consider your audience and ensure their voice is represented.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your event accessible? Consider access for those with disabilities, dietary needs, and cost.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How do participants, organizers, speakers know what behavior is not acceptable? Do you have a code of conduct? How do you communicate this? Do all agree to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Do you have procedures to address any concerns raised by participants? This can be from someone complaining about how their name appears on their name badge to someone reporting an incident of discrimination. Consider how you will handle it and who will be responsible.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2</a:t>
            </a:fld>
            <a:endParaRPr lang="en-US" dirty="0"/>
          </a:p>
        </p:txBody>
      </p:sp>
    </p:spTree>
    <p:extLst>
      <p:ext uri="{BB962C8B-B14F-4D97-AF65-F5344CB8AC3E}">
        <p14:creationId xmlns:p14="http://schemas.microsoft.com/office/powerpoint/2010/main" val="3640628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to close out, I share the speakers from general sessions two of the Houston convention which would not qualify for the </a:t>
            </a:r>
            <a:r>
              <a:rPr lang="en-US" dirty="0" err="1"/>
              <a:t>tumblr</a:t>
            </a:r>
            <a:r>
              <a:rPr lang="en-US" dirty="0"/>
              <a:t>: Congrats, you have an all male panel.</a:t>
            </a:r>
          </a:p>
          <a:p>
            <a:endParaRPr lang="en-US" dirty="0"/>
          </a:p>
          <a:p>
            <a:endParaRPr lang="en-US" dirty="0"/>
          </a:p>
          <a:p>
            <a:r>
              <a:rPr lang="en-US" dirty="0"/>
              <a:t>Thank you!</a:t>
            </a:r>
          </a:p>
        </p:txBody>
      </p:sp>
      <p:sp>
        <p:nvSpPr>
          <p:cNvPr id="4" name="Slide Number Placeholder 3"/>
          <p:cNvSpPr>
            <a:spLocks noGrp="1"/>
          </p:cNvSpPr>
          <p:nvPr>
            <p:ph type="sldNum" sz="quarter" idx="5"/>
          </p:nvPr>
        </p:nvSpPr>
        <p:spPr/>
        <p:txBody>
          <a:bodyPr/>
          <a:lstStyle/>
          <a:p>
            <a:fld id="{DB827055-821E-4F6B-AAA9-2685E1493D9C}" type="slidenum">
              <a:rPr lang="en-US" smtClean="0"/>
              <a:t>5</a:t>
            </a:fld>
            <a:endParaRPr lang="en-US" dirty="0"/>
          </a:p>
        </p:txBody>
      </p:sp>
    </p:spTree>
    <p:extLst>
      <p:ext uri="{BB962C8B-B14F-4D97-AF65-F5344CB8AC3E}">
        <p14:creationId xmlns:p14="http://schemas.microsoft.com/office/powerpoint/2010/main" val="2727683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1D0F0E6-22D0-49A2-8945-52AEAD9041CD}"/>
              </a:ext>
            </a:extLst>
          </p:cNvPr>
          <p:cNvSpPr>
            <a:spLocks noGrp="1"/>
          </p:cNvSpPr>
          <p:nvPr>
            <p:ph type="pic" sz="quarter" idx="13"/>
          </p:nvPr>
        </p:nvSpPr>
        <p:spPr>
          <a:xfrm>
            <a:off x="0" y="0"/>
            <a:ext cx="12192000" cy="68580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7" name="Text Placeholder 6">
            <a:extLst>
              <a:ext uri="{FF2B5EF4-FFF2-40B4-BE49-F238E27FC236}">
                <a16:creationId xmlns:a16="http://schemas.microsoft.com/office/drawing/2014/main" id="{23834558-27F1-4188-B277-0880D2CE052B}"/>
              </a:ext>
            </a:extLst>
          </p:cNvPr>
          <p:cNvSpPr>
            <a:spLocks noGrp="1"/>
          </p:cNvSpPr>
          <p:nvPr>
            <p:ph type="body" sz="quarter" idx="14" hasCustomPrompt="1"/>
          </p:nvPr>
        </p:nvSpPr>
        <p:spPr>
          <a:xfrm>
            <a:off x="0" y="0"/>
            <a:ext cx="12192000" cy="68580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3474720">
            <a:noAutofit/>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3" y="4174066"/>
            <a:ext cx="10532534" cy="465667"/>
          </a:xfrm>
        </p:spPr>
        <p:txBody>
          <a:bodyPr/>
          <a:lstStyle>
            <a:lvl1pPr marL="0" indent="0" algn="ctr">
              <a:buNone/>
              <a:defRPr sz="2400">
                <a:solidFill>
                  <a:srgbClr val="01B0E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Slide Number Placeholder 5">
            <a:extLst>
              <a:ext uri="{FF2B5EF4-FFF2-40B4-BE49-F238E27FC236}">
                <a16:creationId xmlns:a16="http://schemas.microsoft.com/office/drawing/2014/main" id="{5130B4A2-183C-4739-A12D-8649A5A9BAC2}"/>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774439074"/>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87660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43708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4722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36505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99165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D0F8D7EE-C41C-4CDB-AAA2-6FAC12F10A50}"/>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3" name="Freeform: Shape 12">
            <a:extLst>
              <a:ext uri="{FF2B5EF4-FFF2-40B4-BE49-F238E27FC236}">
                <a16:creationId xmlns:a16="http://schemas.microsoft.com/office/drawing/2014/main" id="{3F3DCB0E-7364-4B69-BA11-325DFB75F039}"/>
              </a:ext>
            </a:extLst>
          </p:cNvPr>
          <p:cNvSpPr/>
          <p:nvPr userDrawn="1"/>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9" name="Text Placeholder 8">
            <a:extLst>
              <a:ext uri="{FF2B5EF4-FFF2-40B4-BE49-F238E27FC236}">
                <a16:creationId xmlns:a16="http://schemas.microsoft.com/office/drawing/2014/main" id="{58FA3288-E931-4B57-91D2-DD2960072EA8}"/>
              </a:ext>
            </a:extLst>
          </p:cNvPr>
          <p:cNvSpPr>
            <a:spLocks noGrp="1"/>
          </p:cNvSpPr>
          <p:nvPr>
            <p:ph type="body" sz="quarter" idx="16" hasCustomPrompt="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4539049 w 6096000"/>
              <a:gd name="connsiteY3" fmla="*/ 6858000 h 6858000"/>
              <a:gd name="connsiteX4" fmla="*/ 0 w 6096000"/>
              <a:gd name="connsiteY4" fmla="*/ 6858000 h 6858000"/>
              <a:gd name="connsiteX5" fmla="*/ 0 w 6096000"/>
              <a:gd name="connsiteY5"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4539049" y="6858000"/>
                </a:lnTo>
                <a:lnTo>
                  <a:pt x="0" y="6858000"/>
                </a:lnTo>
                <a:lnTo>
                  <a:pt x="0" y="6273113"/>
                </a:lnTo>
                <a:close/>
              </a:path>
            </a:pathLst>
          </a:custGeom>
          <a:solidFill>
            <a:srgbClr val="01B4E7">
              <a:alpha val="38000"/>
            </a:srgbClr>
          </a:solidFill>
        </p:spPr>
        <p:txBody>
          <a:bodyPr wrap="square" anchor="b">
            <a:noAutofit/>
          </a:bodyPr>
          <a:lstStyle>
            <a:lvl1pPr marL="0" indent="0" algn="r">
              <a:buNone/>
              <a:defRPr>
                <a:solidFill>
                  <a:schemeClr val="tx1">
                    <a:alpha val="0"/>
                  </a:schemeClr>
                </a:solidFill>
              </a:defRPr>
            </a:lvl1pPr>
          </a:lstStyle>
          <a:p>
            <a:pPr lvl="0"/>
            <a:r>
              <a:rPr lang="en-US" dirty="0"/>
              <a:t>c</a:t>
            </a:r>
          </a:p>
        </p:txBody>
      </p:sp>
      <p:sp>
        <p:nvSpPr>
          <p:cNvPr id="25" name="Text Placeholder 11">
            <a:extLst>
              <a:ext uri="{FF2B5EF4-FFF2-40B4-BE49-F238E27FC236}">
                <a16:creationId xmlns:a16="http://schemas.microsoft.com/office/drawing/2014/main" id="{C02B76E2-7589-4337-BF82-0C18E133FEF9}"/>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6" name="Subtitle 2">
            <a:extLst>
              <a:ext uri="{FF2B5EF4-FFF2-40B4-BE49-F238E27FC236}">
                <a16:creationId xmlns:a16="http://schemas.microsoft.com/office/drawing/2014/main" id="{4E8986D0-5FBE-4E27-A81A-78A0B31033D2}"/>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Slide Number Placeholder 5">
            <a:extLst>
              <a:ext uri="{FF2B5EF4-FFF2-40B4-BE49-F238E27FC236}">
                <a16:creationId xmlns:a16="http://schemas.microsoft.com/office/drawing/2014/main" id="{1D36450B-DFC0-48BB-9AD4-A3DF476727D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251405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3703CCB-4515-447B-9D4C-C361026CC13F}"/>
              </a:ext>
            </a:extLst>
          </p:cNvPr>
          <p:cNvSpPr>
            <a:spLocks noGrp="1"/>
          </p:cNvSpPr>
          <p:nvPr>
            <p:ph type="pic" sz="quarter" idx="17" hasCustomPrompt="1"/>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r>
              <a:rPr lang="en-US" dirty="0"/>
              <a:t> </a:t>
            </a:r>
          </a:p>
        </p:txBody>
      </p:sp>
      <p:sp>
        <p:nvSpPr>
          <p:cNvPr id="11" name="Text Placeholder 10">
            <a:extLst>
              <a:ext uri="{FF2B5EF4-FFF2-40B4-BE49-F238E27FC236}">
                <a16:creationId xmlns:a16="http://schemas.microsoft.com/office/drawing/2014/main" id="{71B4E8BC-C3BC-4E7C-B3C2-AB5029B8FB2C}"/>
              </a:ext>
            </a:extLst>
          </p:cNvPr>
          <p:cNvSpPr>
            <a:spLocks noGrp="1"/>
          </p:cNvSpPr>
          <p:nvPr>
            <p:ph type="body" sz="quarter" idx="18" hasCustomPrompt="1"/>
          </p:nvPr>
        </p:nvSpPr>
        <p:spPr>
          <a:xfrm>
            <a:off x="6096000" y="0"/>
            <a:ext cx="6096000" cy="6858000"/>
          </a:xfrm>
          <a:custGeom>
            <a:avLst/>
            <a:gdLst>
              <a:gd name="connsiteX0" fmla="*/ 5507402 w 6096000"/>
              <a:gd name="connsiteY0" fmla="*/ 6448102 h 6858000"/>
              <a:gd name="connsiteX1" fmla="*/ 5517605 w 6096000"/>
              <a:gd name="connsiteY1" fmla="*/ 6448102 h 6858000"/>
              <a:gd name="connsiteX2" fmla="*/ 5521686 w 6096000"/>
              <a:gd name="connsiteY2" fmla="*/ 6456440 h 6858000"/>
              <a:gd name="connsiteX3" fmla="*/ 5527808 w 6096000"/>
              <a:gd name="connsiteY3" fmla="*/ 6558584 h 6858000"/>
              <a:gd name="connsiteX4" fmla="*/ 5525767 w 6096000"/>
              <a:gd name="connsiteY4" fmla="*/ 6569006 h 6858000"/>
              <a:gd name="connsiteX5" fmla="*/ 5519645 w 6096000"/>
              <a:gd name="connsiteY5" fmla="*/ 6569006 h 6858000"/>
              <a:gd name="connsiteX6" fmla="*/ 5413533 w 6096000"/>
              <a:gd name="connsiteY6" fmla="*/ 6506470 h 6858000"/>
              <a:gd name="connsiteX7" fmla="*/ 5409451 w 6096000"/>
              <a:gd name="connsiteY7" fmla="*/ 6500217 h 6858000"/>
              <a:gd name="connsiteX8" fmla="*/ 5409451 w 6096000"/>
              <a:gd name="connsiteY8" fmla="*/ 6498131 h 6858000"/>
              <a:gd name="connsiteX9" fmla="*/ 5415573 w 6096000"/>
              <a:gd name="connsiteY9" fmla="*/ 6493962 h 6858000"/>
              <a:gd name="connsiteX10" fmla="*/ 5507402 w 6096000"/>
              <a:gd name="connsiteY10" fmla="*/ 6448102 h 6858000"/>
              <a:gd name="connsiteX11" fmla="*/ 5590136 w 6096000"/>
              <a:gd name="connsiteY11" fmla="*/ 6446018 h 6858000"/>
              <a:gd name="connsiteX12" fmla="*/ 5600438 w 6096000"/>
              <a:gd name="connsiteY12" fmla="*/ 6446018 h 6858000"/>
              <a:gd name="connsiteX13" fmla="*/ 5691097 w 6096000"/>
              <a:gd name="connsiteY13" fmla="*/ 6491784 h 6858000"/>
              <a:gd name="connsiteX14" fmla="*/ 5699339 w 6096000"/>
              <a:gd name="connsiteY14" fmla="*/ 6498025 h 6858000"/>
              <a:gd name="connsiteX15" fmla="*/ 5695218 w 6096000"/>
              <a:gd name="connsiteY15" fmla="*/ 6504265 h 6858000"/>
              <a:gd name="connsiteX16" fmla="*/ 5588076 w 6096000"/>
              <a:gd name="connsiteY16" fmla="*/ 6566673 h 6858000"/>
              <a:gd name="connsiteX17" fmla="*/ 5579833 w 6096000"/>
              <a:gd name="connsiteY17" fmla="*/ 6566673 h 6858000"/>
              <a:gd name="connsiteX18" fmla="*/ 5577773 w 6096000"/>
              <a:gd name="connsiteY18" fmla="*/ 6558352 h 6858000"/>
              <a:gd name="connsiteX19" fmla="*/ 5586015 w 6096000"/>
              <a:gd name="connsiteY19" fmla="*/ 6454339 h 6858000"/>
              <a:gd name="connsiteX20" fmla="*/ 5590136 w 6096000"/>
              <a:gd name="connsiteY20" fmla="*/ 6446018 h 6858000"/>
              <a:gd name="connsiteX21" fmla="*/ 4772401 w 6096000"/>
              <a:gd name="connsiteY21" fmla="*/ 6406275 h 6858000"/>
              <a:gd name="connsiteX22" fmla="*/ 4772401 w 6096000"/>
              <a:gd name="connsiteY22" fmla="*/ 6449478 h 6858000"/>
              <a:gd name="connsiteX23" fmla="*/ 4724512 w 6096000"/>
              <a:gd name="connsiteY23" fmla="*/ 6457707 h 6858000"/>
              <a:gd name="connsiteX24" fmla="*/ 4705773 w 6096000"/>
              <a:gd name="connsiteY24" fmla="*/ 6433020 h 6858000"/>
              <a:gd name="connsiteX25" fmla="*/ 4730759 w 6096000"/>
              <a:gd name="connsiteY25" fmla="*/ 6408333 h 6858000"/>
              <a:gd name="connsiteX26" fmla="*/ 4422900 w 6096000"/>
              <a:gd name="connsiteY26" fmla="*/ 6336141 h 6858000"/>
              <a:gd name="connsiteX27" fmla="*/ 4463811 w 6096000"/>
              <a:gd name="connsiteY27" fmla="*/ 6396340 h 6858000"/>
              <a:gd name="connsiteX28" fmla="*/ 4422900 w 6096000"/>
              <a:gd name="connsiteY28" fmla="*/ 6456538 h 6858000"/>
              <a:gd name="connsiteX29" fmla="*/ 4381988 w 6096000"/>
              <a:gd name="connsiteY29" fmla="*/ 6396340 h 6858000"/>
              <a:gd name="connsiteX30" fmla="*/ 4422900 w 6096000"/>
              <a:gd name="connsiteY30" fmla="*/ 6336141 h 6858000"/>
              <a:gd name="connsiteX31" fmla="*/ 5577123 w 6096000"/>
              <a:gd name="connsiteY31" fmla="*/ 6327829 h 6858000"/>
              <a:gd name="connsiteX32" fmla="*/ 5586116 w 6096000"/>
              <a:gd name="connsiteY32" fmla="*/ 6328868 h 6858000"/>
              <a:gd name="connsiteX33" fmla="*/ 5612840 w 6096000"/>
              <a:gd name="connsiteY33" fmla="*/ 6380819 h 6858000"/>
              <a:gd name="connsiteX34" fmla="*/ 5553226 w 6096000"/>
              <a:gd name="connsiteY34" fmla="*/ 6439004 h 6858000"/>
              <a:gd name="connsiteX35" fmla="*/ 5493612 w 6096000"/>
              <a:gd name="connsiteY35" fmla="*/ 6380819 h 6858000"/>
              <a:gd name="connsiteX36" fmla="*/ 5520336 w 6096000"/>
              <a:gd name="connsiteY36" fmla="*/ 6330947 h 6858000"/>
              <a:gd name="connsiteX37" fmla="*/ 5536781 w 6096000"/>
              <a:gd name="connsiteY37" fmla="*/ 6333024 h 6858000"/>
              <a:gd name="connsiteX38" fmla="*/ 5534725 w 6096000"/>
              <a:gd name="connsiteY38" fmla="*/ 6349649 h 6858000"/>
              <a:gd name="connsiteX39" fmla="*/ 5518280 w 6096000"/>
              <a:gd name="connsiteY39" fmla="*/ 6380819 h 6858000"/>
              <a:gd name="connsiteX40" fmla="*/ 5553226 w 6096000"/>
              <a:gd name="connsiteY40" fmla="*/ 6416146 h 6858000"/>
              <a:gd name="connsiteX41" fmla="*/ 5588172 w 6096000"/>
              <a:gd name="connsiteY41" fmla="*/ 6380819 h 6858000"/>
              <a:gd name="connsiteX42" fmla="*/ 5571727 w 6096000"/>
              <a:gd name="connsiteY42" fmla="*/ 6349649 h 6858000"/>
              <a:gd name="connsiteX43" fmla="*/ 5569671 w 6096000"/>
              <a:gd name="connsiteY43" fmla="*/ 6333024 h 6858000"/>
              <a:gd name="connsiteX44" fmla="*/ 5577123 w 6096000"/>
              <a:gd name="connsiteY44" fmla="*/ 6327829 h 6858000"/>
              <a:gd name="connsiteX45" fmla="*/ 5726057 w 6096000"/>
              <a:gd name="connsiteY45" fmla="*/ 6312763 h 6858000"/>
              <a:gd name="connsiteX46" fmla="*/ 5730190 w 6096000"/>
              <a:gd name="connsiteY46" fmla="*/ 6318992 h 6858000"/>
              <a:gd name="connsiteX47" fmla="*/ 5730190 w 6096000"/>
              <a:gd name="connsiteY47" fmla="*/ 6443559 h 6858000"/>
              <a:gd name="connsiteX48" fmla="*/ 5726057 w 6096000"/>
              <a:gd name="connsiteY48" fmla="*/ 6449787 h 6858000"/>
              <a:gd name="connsiteX49" fmla="*/ 5717791 w 6096000"/>
              <a:gd name="connsiteY49" fmla="*/ 6447711 h 6858000"/>
              <a:gd name="connsiteX50" fmla="*/ 5633066 w 6096000"/>
              <a:gd name="connsiteY50" fmla="*/ 6389579 h 6858000"/>
              <a:gd name="connsiteX51" fmla="*/ 5626867 w 6096000"/>
              <a:gd name="connsiteY51" fmla="*/ 6381275 h 6858000"/>
              <a:gd name="connsiteX52" fmla="*/ 5633066 w 6096000"/>
              <a:gd name="connsiteY52" fmla="*/ 6372971 h 6858000"/>
              <a:gd name="connsiteX53" fmla="*/ 5717791 w 6096000"/>
              <a:gd name="connsiteY53" fmla="*/ 6314840 h 6858000"/>
              <a:gd name="connsiteX54" fmla="*/ 5726057 w 6096000"/>
              <a:gd name="connsiteY54" fmla="*/ 6312763 h 6858000"/>
              <a:gd name="connsiteX55" fmla="*/ 5380229 w 6096000"/>
              <a:gd name="connsiteY55" fmla="*/ 6312763 h 6858000"/>
              <a:gd name="connsiteX56" fmla="*/ 5388412 w 6096000"/>
              <a:gd name="connsiteY56" fmla="*/ 6316915 h 6858000"/>
              <a:gd name="connsiteX57" fmla="*/ 5472280 w 6096000"/>
              <a:gd name="connsiteY57" fmla="*/ 6372971 h 6858000"/>
              <a:gd name="connsiteX58" fmla="*/ 5478417 w 6096000"/>
              <a:gd name="connsiteY58" fmla="*/ 6381275 h 6858000"/>
              <a:gd name="connsiteX59" fmla="*/ 5472280 w 6096000"/>
              <a:gd name="connsiteY59" fmla="*/ 6389579 h 6858000"/>
              <a:gd name="connsiteX60" fmla="*/ 5388412 w 6096000"/>
              <a:gd name="connsiteY60" fmla="*/ 6447711 h 6858000"/>
              <a:gd name="connsiteX61" fmla="*/ 5380229 w 6096000"/>
              <a:gd name="connsiteY61" fmla="*/ 6449787 h 6858000"/>
              <a:gd name="connsiteX62" fmla="*/ 5376138 w 6096000"/>
              <a:gd name="connsiteY62" fmla="*/ 6443559 h 6858000"/>
              <a:gd name="connsiteX63" fmla="*/ 5376138 w 6096000"/>
              <a:gd name="connsiteY63" fmla="*/ 6318992 h 6858000"/>
              <a:gd name="connsiteX64" fmla="*/ 5380229 w 6096000"/>
              <a:gd name="connsiteY64" fmla="*/ 6312763 h 6858000"/>
              <a:gd name="connsiteX65" fmla="*/ 4992184 w 6096000"/>
              <a:gd name="connsiteY65" fmla="*/ 6302243 h 6858000"/>
              <a:gd name="connsiteX66" fmla="*/ 4986024 w 6096000"/>
              <a:gd name="connsiteY66" fmla="*/ 6304321 h 6858000"/>
              <a:gd name="connsiteX67" fmla="*/ 4983972 w 6096000"/>
              <a:gd name="connsiteY67" fmla="*/ 6310551 h 6858000"/>
              <a:gd name="connsiteX68" fmla="*/ 5025033 w 6096000"/>
              <a:gd name="connsiteY68" fmla="*/ 6468402 h 6858000"/>
              <a:gd name="connsiteX69" fmla="*/ 5049670 w 6096000"/>
              <a:gd name="connsiteY69" fmla="*/ 6489171 h 6858000"/>
              <a:gd name="connsiteX70" fmla="*/ 5057882 w 6096000"/>
              <a:gd name="connsiteY70" fmla="*/ 6489171 h 6858000"/>
              <a:gd name="connsiteX71" fmla="*/ 5053776 w 6096000"/>
              <a:gd name="connsiteY71" fmla="*/ 6497479 h 6858000"/>
              <a:gd name="connsiteX72" fmla="*/ 5053776 w 6096000"/>
              <a:gd name="connsiteY72" fmla="*/ 6499556 h 6858000"/>
              <a:gd name="connsiteX73" fmla="*/ 5029139 w 6096000"/>
              <a:gd name="connsiteY73" fmla="*/ 6518249 h 6858000"/>
              <a:gd name="connsiteX74" fmla="*/ 4994237 w 6096000"/>
              <a:gd name="connsiteY74" fmla="*/ 6516172 h 6858000"/>
              <a:gd name="connsiteX75" fmla="*/ 4988078 w 6096000"/>
              <a:gd name="connsiteY75" fmla="*/ 6518249 h 6858000"/>
              <a:gd name="connsiteX76" fmla="*/ 4986024 w 6096000"/>
              <a:gd name="connsiteY76" fmla="*/ 6522403 h 6858000"/>
              <a:gd name="connsiteX77" fmla="*/ 4986024 w 6096000"/>
              <a:gd name="connsiteY77" fmla="*/ 6541096 h 6858000"/>
              <a:gd name="connsiteX78" fmla="*/ 4992184 w 6096000"/>
              <a:gd name="connsiteY78" fmla="*/ 6547327 h 6858000"/>
              <a:gd name="connsiteX79" fmla="*/ 5039404 w 6096000"/>
              <a:gd name="connsiteY79" fmla="*/ 6553557 h 6858000"/>
              <a:gd name="connsiteX80" fmla="*/ 5041458 w 6096000"/>
              <a:gd name="connsiteY80" fmla="*/ 6553557 h 6858000"/>
              <a:gd name="connsiteX81" fmla="*/ 5094838 w 6096000"/>
              <a:gd name="connsiteY81" fmla="*/ 6501633 h 6858000"/>
              <a:gd name="connsiteX82" fmla="*/ 5127687 w 6096000"/>
              <a:gd name="connsiteY82" fmla="*/ 6372861 h 6858000"/>
              <a:gd name="connsiteX83" fmla="*/ 5140005 w 6096000"/>
              <a:gd name="connsiteY83" fmla="*/ 6331321 h 6858000"/>
              <a:gd name="connsiteX84" fmla="*/ 5144111 w 6096000"/>
              <a:gd name="connsiteY84" fmla="*/ 6310551 h 6858000"/>
              <a:gd name="connsiteX85" fmla="*/ 5142058 w 6096000"/>
              <a:gd name="connsiteY85" fmla="*/ 6304321 h 6858000"/>
              <a:gd name="connsiteX86" fmla="*/ 5137952 w 6096000"/>
              <a:gd name="connsiteY86" fmla="*/ 6302243 h 6858000"/>
              <a:gd name="connsiteX87" fmla="*/ 5109209 w 6096000"/>
              <a:gd name="connsiteY87" fmla="*/ 6302243 h 6858000"/>
              <a:gd name="connsiteX88" fmla="*/ 5103050 w 6096000"/>
              <a:gd name="connsiteY88" fmla="*/ 6306398 h 6858000"/>
              <a:gd name="connsiteX89" fmla="*/ 5066094 w 6096000"/>
              <a:gd name="connsiteY89" fmla="*/ 6447632 h 6858000"/>
              <a:gd name="connsiteX90" fmla="*/ 5064041 w 6096000"/>
              <a:gd name="connsiteY90" fmla="*/ 6447632 h 6858000"/>
              <a:gd name="connsiteX91" fmla="*/ 5025033 w 6096000"/>
              <a:gd name="connsiteY91" fmla="*/ 6306398 h 6858000"/>
              <a:gd name="connsiteX92" fmla="*/ 5018874 w 6096000"/>
              <a:gd name="connsiteY92" fmla="*/ 6302243 h 6858000"/>
              <a:gd name="connsiteX93" fmla="*/ 4992184 w 6096000"/>
              <a:gd name="connsiteY93" fmla="*/ 6302243 h 6858000"/>
              <a:gd name="connsiteX94" fmla="*/ 4952412 w 6096000"/>
              <a:gd name="connsiteY94" fmla="*/ 6299906 h 6858000"/>
              <a:gd name="connsiteX95" fmla="*/ 4903317 w 6096000"/>
              <a:gd name="connsiteY95" fmla="*/ 6320715 h 6858000"/>
              <a:gd name="connsiteX96" fmla="*/ 4903317 w 6096000"/>
              <a:gd name="connsiteY96" fmla="*/ 6308230 h 6858000"/>
              <a:gd name="connsiteX97" fmla="*/ 4897181 w 6096000"/>
              <a:gd name="connsiteY97" fmla="*/ 6301987 h 6858000"/>
              <a:gd name="connsiteX98" fmla="*/ 4868542 w 6096000"/>
              <a:gd name="connsiteY98" fmla="*/ 6301987 h 6858000"/>
              <a:gd name="connsiteX99" fmla="*/ 4862406 w 6096000"/>
              <a:gd name="connsiteY99" fmla="*/ 6308230 h 6858000"/>
              <a:gd name="connsiteX100" fmla="*/ 4862406 w 6096000"/>
              <a:gd name="connsiteY100" fmla="*/ 6483025 h 6858000"/>
              <a:gd name="connsiteX101" fmla="*/ 4868542 w 6096000"/>
              <a:gd name="connsiteY101" fmla="*/ 6489268 h 6858000"/>
              <a:gd name="connsiteX102" fmla="*/ 4897181 w 6096000"/>
              <a:gd name="connsiteY102" fmla="*/ 6489268 h 6858000"/>
              <a:gd name="connsiteX103" fmla="*/ 4903317 w 6096000"/>
              <a:gd name="connsiteY103" fmla="*/ 6483025 h 6858000"/>
              <a:gd name="connsiteX104" fmla="*/ 4903317 w 6096000"/>
              <a:gd name="connsiteY104" fmla="*/ 6362333 h 6858000"/>
              <a:gd name="connsiteX105" fmla="*/ 4954457 w 6096000"/>
              <a:gd name="connsiteY105" fmla="*/ 6339443 h 6858000"/>
              <a:gd name="connsiteX106" fmla="*/ 4960594 w 6096000"/>
              <a:gd name="connsiteY106" fmla="*/ 6333200 h 6858000"/>
              <a:gd name="connsiteX107" fmla="*/ 4960594 w 6096000"/>
              <a:gd name="connsiteY107" fmla="*/ 6306149 h 6858000"/>
              <a:gd name="connsiteX108" fmla="*/ 4958548 w 6096000"/>
              <a:gd name="connsiteY108" fmla="*/ 6301987 h 6858000"/>
              <a:gd name="connsiteX109" fmla="*/ 4952412 w 6096000"/>
              <a:gd name="connsiteY109" fmla="*/ 6299906 h 6858000"/>
              <a:gd name="connsiteX110" fmla="*/ 4751504 w 6096000"/>
              <a:gd name="connsiteY110" fmla="*/ 6296399 h 6858000"/>
              <a:gd name="connsiteX111" fmla="*/ 4681148 w 6096000"/>
              <a:gd name="connsiteY111" fmla="*/ 6304717 h 6858000"/>
              <a:gd name="connsiteX112" fmla="*/ 4674940 w 6096000"/>
              <a:gd name="connsiteY112" fmla="*/ 6310955 h 6858000"/>
              <a:gd name="connsiteX113" fmla="*/ 4677009 w 6096000"/>
              <a:gd name="connsiteY113" fmla="*/ 6335908 h 6858000"/>
              <a:gd name="connsiteX114" fmla="*/ 4679079 w 6096000"/>
              <a:gd name="connsiteY114" fmla="*/ 6340067 h 6858000"/>
              <a:gd name="connsiteX115" fmla="*/ 4683217 w 6096000"/>
              <a:gd name="connsiteY115" fmla="*/ 6342146 h 6858000"/>
              <a:gd name="connsiteX116" fmla="*/ 4749434 w 6096000"/>
              <a:gd name="connsiteY116" fmla="*/ 6337987 h 6858000"/>
              <a:gd name="connsiteX117" fmla="*/ 4772196 w 6096000"/>
              <a:gd name="connsiteY117" fmla="*/ 6360861 h 6858000"/>
              <a:gd name="connsiteX118" fmla="*/ 4772196 w 6096000"/>
              <a:gd name="connsiteY118" fmla="*/ 6373337 h 6858000"/>
              <a:gd name="connsiteX119" fmla="*/ 4726672 w 6096000"/>
              <a:gd name="connsiteY119" fmla="*/ 6377496 h 6858000"/>
              <a:gd name="connsiteX120" fmla="*/ 4662524 w 6096000"/>
              <a:gd name="connsiteY120" fmla="*/ 6433640 h 6858000"/>
              <a:gd name="connsiteX121" fmla="*/ 4718395 w 6096000"/>
              <a:gd name="connsiteY121" fmla="*/ 6493943 h 6858000"/>
              <a:gd name="connsiteX122" fmla="*/ 4778404 w 6096000"/>
              <a:gd name="connsiteY122" fmla="*/ 6481467 h 6858000"/>
              <a:gd name="connsiteX123" fmla="*/ 4807374 w 6096000"/>
              <a:gd name="connsiteY123" fmla="*/ 6493943 h 6858000"/>
              <a:gd name="connsiteX124" fmla="*/ 4813582 w 6096000"/>
              <a:gd name="connsiteY124" fmla="*/ 6491864 h 6858000"/>
              <a:gd name="connsiteX125" fmla="*/ 4815651 w 6096000"/>
              <a:gd name="connsiteY125" fmla="*/ 6485626 h 6858000"/>
              <a:gd name="connsiteX126" fmla="*/ 4815651 w 6096000"/>
              <a:gd name="connsiteY126" fmla="*/ 6360861 h 6858000"/>
              <a:gd name="connsiteX127" fmla="*/ 4751504 w 6096000"/>
              <a:gd name="connsiteY127" fmla="*/ 6296399 h 6858000"/>
              <a:gd name="connsiteX128" fmla="*/ 4422899 w 6096000"/>
              <a:gd name="connsiteY128" fmla="*/ 6296399 h 6858000"/>
              <a:gd name="connsiteX129" fmla="*/ 4338738 w 6096000"/>
              <a:gd name="connsiteY129" fmla="*/ 6395171 h 6858000"/>
              <a:gd name="connsiteX130" fmla="*/ 4422899 w 6096000"/>
              <a:gd name="connsiteY130" fmla="*/ 6493943 h 6858000"/>
              <a:gd name="connsiteX131" fmla="*/ 4507060 w 6096000"/>
              <a:gd name="connsiteY131" fmla="*/ 6395171 h 6858000"/>
              <a:gd name="connsiteX132" fmla="*/ 4422899 w 6096000"/>
              <a:gd name="connsiteY132" fmla="*/ 6296399 h 6858000"/>
              <a:gd name="connsiteX133" fmla="*/ 4206945 w 6096000"/>
              <a:gd name="connsiteY133" fmla="*/ 6270683 h 6858000"/>
              <a:gd name="connsiteX134" fmla="*/ 4223310 w 6096000"/>
              <a:gd name="connsiteY134" fmla="*/ 6270683 h 6858000"/>
              <a:gd name="connsiteX135" fmla="*/ 4266267 w 6096000"/>
              <a:gd name="connsiteY135" fmla="*/ 6310425 h 6858000"/>
              <a:gd name="connsiteX136" fmla="*/ 4221264 w 6096000"/>
              <a:gd name="connsiteY136" fmla="*/ 6348076 h 6858000"/>
              <a:gd name="connsiteX137" fmla="*/ 4176261 w 6096000"/>
              <a:gd name="connsiteY137" fmla="*/ 6348076 h 6858000"/>
              <a:gd name="connsiteX138" fmla="*/ 4176261 w 6096000"/>
              <a:gd name="connsiteY138" fmla="*/ 6272775 h 6858000"/>
              <a:gd name="connsiteX139" fmla="*/ 4206945 w 6096000"/>
              <a:gd name="connsiteY139" fmla="*/ 6270683 h 6858000"/>
              <a:gd name="connsiteX140" fmla="*/ 4583182 w 6096000"/>
              <a:gd name="connsiteY140" fmla="*/ 6258994 h 6858000"/>
              <a:gd name="connsiteX141" fmla="*/ 4554472 w 6096000"/>
              <a:gd name="connsiteY141" fmla="*/ 6265238 h 6858000"/>
              <a:gd name="connsiteX142" fmla="*/ 4548320 w 6096000"/>
              <a:gd name="connsiteY142" fmla="*/ 6271482 h 6858000"/>
              <a:gd name="connsiteX143" fmla="*/ 4548320 w 6096000"/>
              <a:gd name="connsiteY143" fmla="*/ 6302704 h 6858000"/>
              <a:gd name="connsiteX144" fmla="*/ 4531914 w 6096000"/>
              <a:gd name="connsiteY144" fmla="*/ 6302704 h 6858000"/>
              <a:gd name="connsiteX145" fmla="*/ 4525762 w 6096000"/>
              <a:gd name="connsiteY145" fmla="*/ 6308949 h 6858000"/>
              <a:gd name="connsiteX146" fmla="*/ 4525762 w 6096000"/>
              <a:gd name="connsiteY146" fmla="*/ 6333927 h 6858000"/>
              <a:gd name="connsiteX147" fmla="*/ 4531914 w 6096000"/>
              <a:gd name="connsiteY147" fmla="*/ 6340171 h 6858000"/>
              <a:gd name="connsiteX148" fmla="*/ 4548320 w 6096000"/>
              <a:gd name="connsiteY148" fmla="*/ 6340171 h 6858000"/>
              <a:gd name="connsiteX149" fmla="*/ 4548320 w 6096000"/>
              <a:gd name="connsiteY149" fmla="*/ 6423430 h 6858000"/>
              <a:gd name="connsiteX150" fmla="*/ 4603689 w 6096000"/>
              <a:gd name="connsiteY150" fmla="*/ 6496281 h 6858000"/>
              <a:gd name="connsiteX151" fmla="*/ 4636500 w 6096000"/>
              <a:gd name="connsiteY151" fmla="*/ 6492118 h 6858000"/>
              <a:gd name="connsiteX152" fmla="*/ 4642652 w 6096000"/>
              <a:gd name="connsiteY152" fmla="*/ 6483792 h 6858000"/>
              <a:gd name="connsiteX153" fmla="*/ 4640602 w 6096000"/>
              <a:gd name="connsiteY153" fmla="*/ 6460896 h 6858000"/>
              <a:gd name="connsiteX154" fmla="*/ 4634449 w 6096000"/>
              <a:gd name="connsiteY154" fmla="*/ 6452570 h 6858000"/>
              <a:gd name="connsiteX155" fmla="*/ 4609841 w 6096000"/>
              <a:gd name="connsiteY155" fmla="*/ 6454652 h 6858000"/>
              <a:gd name="connsiteX156" fmla="*/ 4591385 w 6096000"/>
              <a:gd name="connsiteY156" fmla="*/ 6417185 h 6858000"/>
              <a:gd name="connsiteX157" fmla="*/ 4591385 w 6096000"/>
              <a:gd name="connsiteY157" fmla="*/ 6340171 h 6858000"/>
              <a:gd name="connsiteX158" fmla="*/ 4634449 w 6096000"/>
              <a:gd name="connsiteY158" fmla="*/ 6340171 h 6858000"/>
              <a:gd name="connsiteX159" fmla="*/ 4640602 w 6096000"/>
              <a:gd name="connsiteY159" fmla="*/ 6333927 h 6858000"/>
              <a:gd name="connsiteX160" fmla="*/ 4640602 w 6096000"/>
              <a:gd name="connsiteY160" fmla="*/ 6308949 h 6858000"/>
              <a:gd name="connsiteX161" fmla="*/ 4634449 w 6096000"/>
              <a:gd name="connsiteY161" fmla="*/ 6302704 h 6858000"/>
              <a:gd name="connsiteX162" fmla="*/ 4591385 w 6096000"/>
              <a:gd name="connsiteY162" fmla="*/ 6302704 h 6858000"/>
              <a:gd name="connsiteX163" fmla="*/ 4591385 w 6096000"/>
              <a:gd name="connsiteY163" fmla="*/ 6265238 h 6858000"/>
              <a:gd name="connsiteX164" fmla="*/ 4589334 w 6096000"/>
              <a:gd name="connsiteY164" fmla="*/ 6258994 h 6858000"/>
              <a:gd name="connsiteX165" fmla="*/ 4583182 w 6096000"/>
              <a:gd name="connsiteY165" fmla="*/ 6258994 h 6858000"/>
              <a:gd name="connsiteX166" fmla="*/ 4217278 w 6096000"/>
              <a:gd name="connsiteY166" fmla="*/ 6229772 h 6858000"/>
              <a:gd name="connsiteX167" fmla="*/ 4136861 w 6096000"/>
              <a:gd name="connsiteY167" fmla="*/ 6233924 h 6858000"/>
              <a:gd name="connsiteX168" fmla="*/ 4130674 w 6096000"/>
              <a:gd name="connsiteY168" fmla="*/ 6242228 h 6858000"/>
              <a:gd name="connsiteX169" fmla="*/ 4130674 w 6096000"/>
              <a:gd name="connsiteY169" fmla="*/ 6483040 h 6858000"/>
              <a:gd name="connsiteX170" fmla="*/ 4138922 w 6096000"/>
              <a:gd name="connsiteY170" fmla="*/ 6489268 h 6858000"/>
              <a:gd name="connsiteX171" fmla="*/ 4167790 w 6096000"/>
              <a:gd name="connsiteY171" fmla="*/ 6489268 h 6858000"/>
              <a:gd name="connsiteX172" fmla="*/ 4176038 w 6096000"/>
              <a:gd name="connsiteY172" fmla="*/ 6483040 h 6858000"/>
              <a:gd name="connsiteX173" fmla="*/ 4176038 w 6096000"/>
              <a:gd name="connsiteY173" fmla="*/ 6387546 h 6858000"/>
              <a:gd name="connsiteX174" fmla="*/ 4225526 w 6096000"/>
              <a:gd name="connsiteY174" fmla="*/ 6389621 h 6858000"/>
              <a:gd name="connsiteX175" fmla="*/ 4266766 w 6096000"/>
              <a:gd name="connsiteY175" fmla="*/ 6485115 h 6858000"/>
              <a:gd name="connsiteX176" fmla="*/ 4272952 w 6096000"/>
              <a:gd name="connsiteY176" fmla="*/ 6489268 h 6858000"/>
              <a:gd name="connsiteX177" fmla="*/ 4305944 w 6096000"/>
              <a:gd name="connsiteY177" fmla="*/ 6489268 h 6858000"/>
              <a:gd name="connsiteX178" fmla="*/ 4312130 w 6096000"/>
              <a:gd name="connsiteY178" fmla="*/ 6487192 h 6858000"/>
              <a:gd name="connsiteX179" fmla="*/ 4314192 w 6096000"/>
              <a:gd name="connsiteY179" fmla="*/ 6480964 h 6858000"/>
              <a:gd name="connsiteX180" fmla="*/ 4266766 w 6096000"/>
              <a:gd name="connsiteY180" fmla="*/ 6377166 h 6858000"/>
              <a:gd name="connsiteX181" fmla="*/ 4312130 w 6096000"/>
              <a:gd name="connsiteY181" fmla="*/ 6308658 h 6858000"/>
              <a:gd name="connsiteX182" fmla="*/ 4223464 w 6096000"/>
              <a:gd name="connsiteY182" fmla="*/ 6229772 h 6858000"/>
              <a:gd name="connsiteX183" fmla="*/ 4217278 w 6096000"/>
              <a:gd name="connsiteY183" fmla="*/ 6229772 h 6858000"/>
              <a:gd name="connsiteX184" fmla="*/ 5579833 w 6096000"/>
              <a:gd name="connsiteY184" fmla="*/ 6196766 h 6858000"/>
              <a:gd name="connsiteX185" fmla="*/ 5588076 w 6096000"/>
              <a:gd name="connsiteY185" fmla="*/ 6196766 h 6858000"/>
              <a:gd name="connsiteX186" fmla="*/ 5695218 w 6096000"/>
              <a:gd name="connsiteY186" fmla="*/ 6258579 h 6858000"/>
              <a:gd name="connsiteX187" fmla="*/ 5699339 w 6096000"/>
              <a:gd name="connsiteY187" fmla="*/ 6264760 h 6858000"/>
              <a:gd name="connsiteX188" fmla="*/ 5691097 w 6096000"/>
              <a:gd name="connsiteY188" fmla="*/ 6270941 h 6858000"/>
              <a:gd name="connsiteX189" fmla="*/ 5600438 w 6096000"/>
              <a:gd name="connsiteY189" fmla="*/ 6314210 h 6858000"/>
              <a:gd name="connsiteX190" fmla="*/ 5590136 w 6096000"/>
              <a:gd name="connsiteY190" fmla="*/ 6316270 h 6858000"/>
              <a:gd name="connsiteX191" fmla="*/ 5586015 w 6096000"/>
              <a:gd name="connsiteY191" fmla="*/ 6305968 h 6858000"/>
              <a:gd name="connsiteX192" fmla="*/ 5577773 w 6096000"/>
              <a:gd name="connsiteY192" fmla="*/ 6205007 h 6858000"/>
              <a:gd name="connsiteX193" fmla="*/ 5579833 w 6096000"/>
              <a:gd name="connsiteY193" fmla="*/ 6196766 h 6858000"/>
              <a:gd name="connsiteX194" fmla="*/ 5522498 w 6096000"/>
              <a:gd name="connsiteY194" fmla="*/ 6195995 h 6858000"/>
              <a:gd name="connsiteX195" fmla="*/ 5526619 w 6096000"/>
              <a:gd name="connsiteY195" fmla="*/ 6196770 h 6858000"/>
              <a:gd name="connsiteX196" fmla="*/ 5528679 w 6096000"/>
              <a:gd name="connsiteY196" fmla="*/ 6207095 h 6858000"/>
              <a:gd name="connsiteX197" fmla="*/ 5520438 w 6096000"/>
              <a:gd name="connsiteY197" fmla="*/ 6308283 h 6858000"/>
              <a:gd name="connsiteX198" fmla="*/ 5516316 w 6096000"/>
              <a:gd name="connsiteY198" fmla="*/ 6316543 h 6858000"/>
              <a:gd name="connsiteX199" fmla="*/ 5506015 w 6096000"/>
              <a:gd name="connsiteY199" fmla="*/ 6316543 h 6858000"/>
              <a:gd name="connsiteX200" fmla="*/ 5415355 w 6096000"/>
              <a:gd name="connsiteY200" fmla="*/ 6271112 h 6858000"/>
              <a:gd name="connsiteX201" fmla="*/ 5407114 w 6096000"/>
              <a:gd name="connsiteY201" fmla="*/ 6264917 h 6858000"/>
              <a:gd name="connsiteX202" fmla="*/ 5411235 w 6096000"/>
              <a:gd name="connsiteY202" fmla="*/ 6258721 h 6858000"/>
              <a:gd name="connsiteX203" fmla="*/ 5518377 w 6096000"/>
              <a:gd name="connsiteY203" fmla="*/ 6196770 h 6858000"/>
              <a:gd name="connsiteX204" fmla="*/ 5522498 w 6096000"/>
              <a:gd name="connsiteY204" fmla="*/ 6195995 h 6858000"/>
              <a:gd name="connsiteX205" fmla="*/ 5553811 w 6096000"/>
              <a:gd name="connsiteY205" fmla="*/ 6160806 h 6858000"/>
              <a:gd name="connsiteX206" fmla="*/ 5336980 w 6096000"/>
              <a:gd name="connsiteY206" fmla="*/ 6379976 h 6858000"/>
              <a:gd name="connsiteX207" fmla="*/ 5553811 w 6096000"/>
              <a:gd name="connsiteY207" fmla="*/ 6599145 h 6858000"/>
              <a:gd name="connsiteX208" fmla="*/ 5770643 w 6096000"/>
              <a:gd name="connsiteY208" fmla="*/ 6379976 h 6858000"/>
              <a:gd name="connsiteX209" fmla="*/ 5553811 w 6096000"/>
              <a:gd name="connsiteY209" fmla="*/ 6160806 h 6858000"/>
              <a:gd name="connsiteX210" fmla="*/ 5553226 w 6096000"/>
              <a:gd name="connsiteY210" fmla="*/ 6129247 h 6858000"/>
              <a:gd name="connsiteX211" fmla="*/ 5799865 w 6096000"/>
              <a:gd name="connsiteY211" fmla="*/ 6378808 h 6858000"/>
              <a:gd name="connsiteX212" fmla="*/ 5553226 w 6096000"/>
              <a:gd name="connsiteY212" fmla="*/ 6628369 h 6858000"/>
              <a:gd name="connsiteX213" fmla="*/ 5306588 w 6096000"/>
              <a:gd name="connsiteY213" fmla="*/ 6378808 h 6858000"/>
              <a:gd name="connsiteX214" fmla="*/ 5553226 w 6096000"/>
              <a:gd name="connsiteY214" fmla="*/ 6129247 h 6858000"/>
              <a:gd name="connsiteX215" fmla="*/ 5540303 w 6096000"/>
              <a:gd name="connsiteY215" fmla="*/ 6050671 h 6858000"/>
              <a:gd name="connsiteX216" fmla="*/ 5527964 w 6096000"/>
              <a:gd name="connsiteY216" fmla="*/ 6100554 h 6858000"/>
              <a:gd name="connsiteX217" fmla="*/ 5505342 w 6096000"/>
              <a:gd name="connsiteY217" fmla="*/ 6104711 h 6858000"/>
              <a:gd name="connsiteX218" fmla="*/ 5478607 w 6096000"/>
              <a:gd name="connsiteY218" fmla="*/ 6058985 h 6858000"/>
              <a:gd name="connsiteX219" fmla="*/ 5478607 w 6096000"/>
              <a:gd name="connsiteY219" fmla="*/ 6056906 h 6858000"/>
              <a:gd name="connsiteX220" fmla="*/ 5476550 w 6096000"/>
              <a:gd name="connsiteY220" fmla="*/ 6058985 h 6858000"/>
              <a:gd name="connsiteX221" fmla="*/ 5455985 w 6096000"/>
              <a:gd name="connsiteY221" fmla="*/ 6063142 h 6858000"/>
              <a:gd name="connsiteX222" fmla="*/ 5455985 w 6096000"/>
              <a:gd name="connsiteY222" fmla="*/ 6065220 h 6858000"/>
              <a:gd name="connsiteX223" fmla="*/ 5451872 w 6096000"/>
              <a:gd name="connsiteY223" fmla="*/ 6090162 h 6858000"/>
              <a:gd name="connsiteX224" fmla="*/ 5455985 w 6096000"/>
              <a:gd name="connsiteY224" fmla="*/ 6117182 h 6858000"/>
              <a:gd name="connsiteX225" fmla="*/ 5435420 w 6096000"/>
              <a:gd name="connsiteY225" fmla="*/ 6125495 h 6858000"/>
              <a:gd name="connsiteX226" fmla="*/ 5398402 w 6096000"/>
              <a:gd name="connsiteY226" fmla="*/ 6090162 h 6858000"/>
              <a:gd name="connsiteX227" fmla="*/ 5398402 w 6096000"/>
              <a:gd name="connsiteY227" fmla="*/ 6088083 h 6858000"/>
              <a:gd name="connsiteX228" fmla="*/ 5396346 w 6096000"/>
              <a:gd name="connsiteY228" fmla="*/ 6088083 h 6858000"/>
              <a:gd name="connsiteX229" fmla="*/ 5377837 w 6096000"/>
              <a:gd name="connsiteY229" fmla="*/ 6100554 h 6858000"/>
              <a:gd name="connsiteX230" fmla="*/ 5377837 w 6096000"/>
              <a:gd name="connsiteY230" fmla="*/ 6102632 h 6858000"/>
              <a:gd name="connsiteX231" fmla="*/ 5390176 w 6096000"/>
              <a:gd name="connsiteY231" fmla="*/ 6152515 h 6858000"/>
              <a:gd name="connsiteX232" fmla="*/ 5373724 w 6096000"/>
              <a:gd name="connsiteY232" fmla="*/ 6164986 h 6858000"/>
              <a:gd name="connsiteX233" fmla="*/ 5330536 w 6096000"/>
              <a:gd name="connsiteY233" fmla="*/ 6137966 h 6858000"/>
              <a:gd name="connsiteX234" fmla="*/ 5328480 w 6096000"/>
              <a:gd name="connsiteY234" fmla="*/ 6137966 h 6858000"/>
              <a:gd name="connsiteX235" fmla="*/ 5328480 w 6096000"/>
              <a:gd name="connsiteY235" fmla="*/ 6140044 h 6858000"/>
              <a:gd name="connsiteX236" fmla="*/ 5312027 w 6096000"/>
              <a:gd name="connsiteY236" fmla="*/ 6154594 h 6858000"/>
              <a:gd name="connsiteX237" fmla="*/ 5312027 w 6096000"/>
              <a:gd name="connsiteY237" fmla="*/ 6156672 h 6858000"/>
              <a:gd name="connsiteX238" fmla="*/ 5338763 w 6096000"/>
              <a:gd name="connsiteY238" fmla="*/ 6202398 h 6858000"/>
              <a:gd name="connsiteX239" fmla="*/ 5324366 w 6096000"/>
              <a:gd name="connsiteY239" fmla="*/ 6219026 h 6858000"/>
              <a:gd name="connsiteX240" fmla="*/ 5275010 w 6096000"/>
              <a:gd name="connsiteY240" fmla="*/ 6206555 h 6858000"/>
              <a:gd name="connsiteX241" fmla="*/ 5272953 w 6096000"/>
              <a:gd name="connsiteY241" fmla="*/ 6206555 h 6858000"/>
              <a:gd name="connsiteX242" fmla="*/ 5262671 w 6096000"/>
              <a:gd name="connsiteY242" fmla="*/ 6225261 h 6858000"/>
              <a:gd name="connsiteX243" fmla="*/ 5262671 w 6096000"/>
              <a:gd name="connsiteY243" fmla="*/ 6227340 h 6858000"/>
              <a:gd name="connsiteX244" fmla="*/ 5299688 w 6096000"/>
              <a:gd name="connsiteY244" fmla="*/ 6264752 h 6858000"/>
              <a:gd name="connsiteX245" fmla="*/ 5291462 w 6096000"/>
              <a:gd name="connsiteY245" fmla="*/ 6283458 h 6858000"/>
              <a:gd name="connsiteX246" fmla="*/ 5240049 w 6096000"/>
              <a:gd name="connsiteY246" fmla="*/ 6283458 h 6858000"/>
              <a:gd name="connsiteX247" fmla="*/ 5237992 w 6096000"/>
              <a:gd name="connsiteY247" fmla="*/ 6283458 h 6858000"/>
              <a:gd name="connsiteX248" fmla="*/ 5237992 w 6096000"/>
              <a:gd name="connsiteY248" fmla="*/ 6285536 h 6858000"/>
              <a:gd name="connsiteX249" fmla="*/ 5231823 w 6096000"/>
              <a:gd name="connsiteY249" fmla="*/ 6306320 h 6858000"/>
              <a:gd name="connsiteX250" fmla="*/ 5233879 w 6096000"/>
              <a:gd name="connsiteY250" fmla="*/ 6308399 h 6858000"/>
              <a:gd name="connsiteX251" fmla="*/ 5277066 w 6096000"/>
              <a:gd name="connsiteY251" fmla="*/ 6333340 h 6858000"/>
              <a:gd name="connsiteX252" fmla="*/ 5275010 w 6096000"/>
              <a:gd name="connsiteY252" fmla="*/ 6356204 h 6858000"/>
              <a:gd name="connsiteX253" fmla="*/ 5225653 w 6096000"/>
              <a:gd name="connsiteY253" fmla="*/ 6368675 h 6858000"/>
              <a:gd name="connsiteX254" fmla="*/ 5223596 w 6096000"/>
              <a:gd name="connsiteY254" fmla="*/ 6368675 h 6858000"/>
              <a:gd name="connsiteX255" fmla="*/ 5223596 w 6096000"/>
              <a:gd name="connsiteY255" fmla="*/ 6370752 h 6858000"/>
              <a:gd name="connsiteX256" fmla="*/ 5223596 w 6096000"/>
              <a:gd name="connsiteY256" fmla="*/ 6381145 h 6858000"/>
              <a:gd name="connsiteX257" fmla="*/ 5223596 w 6096000"/>
              <a:gd name="connsiteY257" fmla="*/ 6391537 h 6858000"/>
              <a:gd name="connsiteX258" fmla="*/ 5223596 w 6096000"/>
              <a:gd name="connsiteY258" fmla="*/ 6393616 h 6858000"/>
              <a:gd name="connsiteX259" fmla="*/ 5225653 w 6096000"/>
              <a:gd name="connsiteY259" fmla="*/ 6393616 h 6858000"/>
              <a:gd name="connsiteX260" fmla="*/ 5275010 w 6096000"/>
              <a:gd name="connsiteY260" fmla="*/ 6406087 h 6858000"/>
              <a:gd name="connsiteX261" fmla="*/ 5279123 w 6096000"/>
              <a:gd name="connsiteY261" fmla="*/ 6428949 h 6858000"/>
              <a:gd name="connsiteX262" fmla="*/ 5233879 w 6096000"/>
              <a:gd name="connsiteY262" fmla="*/ 6455969 h 6858000"/>
              <a:gd name="connsiteX263" fmla="*/ 5231823 w 6096000"/>
              <a:gd name="connsiteY263" fmla="*/ 6455969 h 6858000"/>
              <a:gd name="connsiteX264" fmla="*/ 5231823 w 6096000"/>
              <a:gd name="connsiteY264" fmla="*/ 6458048 h 6858000"/>
              <a:gd name="connsiteX265" fmla="*/ 5237992 w 6096000"/>
              <a:gd name="connsiteY265" fmla="*/ 6478833 h 6858000"/>
              <a:gd name="connsiteX266" fmla="*/ 5240049 w 6096000"/>
              <a:gd name="connsiteY266" fmla="*/ 6478833 h 6858000"/>
              <a:gd name="connsiteX267" fmla="*/ 5291462 w 6096000"/>
              <a:gd name="connsiteY267" fmla="*/ 6478833 h 6858000"/>
              <a:gd name="connsiteX268" fmla="*/ 5299688 w 6096000"/>
              <a:gd name="connsiteY268" fmla="*/ 6499616 h 6858000"/>
              <a:gd name="connsiteX269" fmla="*/ 5262671 w 6096000"/>
              <a:gd name="connsiteY269" fmla="*/ 6537029 h 6858000"/>
              <a:gd name="connsiteX270" fmla="*/ 5262671 w 6096000"/>
              <a:gd name="connsiteY270" fmla="*/ 6539107 h 6858000"/>
              <a:gd name="connsiteX271" fmla="*/ 5275010 w 6096000"/>
              <a:gd name="connsiteY271" fmla="*/ 6557813 h 6858000"/>
              <a:gd name="connsiteX272" fmla="*/ 5326423 w 6096000"/>
              <a:gd name="connsiteY272" fmla="*/ 6543265 h 6858000"/>
              <a:gd name="connsiteX273" fmla="*/ 5338763 w 6096000"/>
              <a:gd name="connsiteY273" fmla="*/ 6561971 h 6858000"/>
              <a:gd name="connsiteX274" fmla="*/ 5312027 w 6096000"/>
              <a:gd name="connsiteY274" fmla="*/ 6607697 h 6858000"/>
              <a:gd name="connsiteX275" fmla="*/ 5314084 w 6096000"/>
              <a:gd name="connsiteY275" fmla="*/ 6609774 h 6858000"/>
              <a:gd name="connsiteX276" fmla="*/ 5328480 w 6096000"/>
              <a:gd name="connsiteY276" fmla="*/ 6624324 h 6858000"/>
              <a:gd name="connsiteX277" fmla="*/ 5330536 w 6096000"/>
              <a:gd name="connsiteY277" fmla="*/ 6624324 h 6858000"/>
              <a:gd name="connsiteX278" fmla="*/ 5375780 w 6096000"/>
              <a:gd name="connsiteY278" fmla="*/ 6597304 h 6858000"/>
              <a:gd name="connsiteX279" fmla="*/ 5392233 w 6096000"/>
              <a:gd name="connsiteY279" fmla="*/ 6611853 h 6858000"/>
              <a:gd name="connsiteX280" fmla="*/ 5379894 w 6096000"/>
              <a:gd name="connsiteY280" fmla="*/ 6661736 h 6858000"/>
              <a:gd name="connsiteX281" fmla="*/ 5379894 w 6096000"/>
              <a:gd name="connsiteY281" fmla="*/ 6663815 h 6858000"/>
              <a:gd name="connsiteX282" fmla="*/ 5398402 w 6096000"/>
              <a:gd name="connsiteY282" fmla="*/ 6674206 h 6858000"/>
              <a:gd name="connsiteX283" fmla="*/ 5398402 w 6096000"/>
              <a:gd name="connsiteY283" fmla="*/ 6676285 h 6858000"/>
              <a:gd name="connsiteX284" fmla="*/ 5400459 w 6096000"/>
              <a:gd name="connsiteY284" fmla="*/ 6674206 h 6858000"/>
              <a:gd name="connsiteX285" fmla="*/ 5437476 w 6096000"/>
              <a:gd name="connsiteY285" fmla="*/ 6636795 h 6858000"/>
              <a:gd name="connsiteX286" fmla="*/ 5455985 w 6096000"/>
              <a:gd name="connsiteY286" fmla="*/ 6645109 h 6858000"/>
              <a:gd name="connsiteX287" fmla="*/ 5453928 w 6096000"/>
              <a:gd name="connsiteY287" fmla="*/ 6672129 h 6858000"/>
              <a:gd name="connsiteX288" fmla="*/ 5455985 w 6096000"/>
              <a:gd name="connsiteY288" fmla="*/ 6697070 h 6858000"/>
              <a:gd name="connsiteX289" fmla="*/ 5455985 w 6096000"/>
              <a:gd name="connsiteY289" fmla="*/ 6699148 h 6858000"/>
              <a:gd name="connsiteX290" fmla="*/ 5458042 w 6096000"/>
              <a:gd name="connsiteY290" fmla="*/ 6699148 h 6858000"/>
              <a:gd name="connsiteX291" fmla="*/ 5478607 w 6096000"/>
              <a:gd name="connsiteY291" fmla="*/ 6705383 h 6858000"/>
              <a:gd name="connsiteX292" fmla="*/ 5480663 w 6096000"/>
              <a:gd name="connsiteY292" fmla="*/ 6705383 h 6858000"/>
              <a:gd name="connsiteX293" fmla="*/ 5505342 w 6096000"/>
              <a:gd name="connsiteY293" fmla="*/ 6659658 h 6858000"/>
              <a:gd name="connsiteX294" fmla="*/ 5527964 w 6096000"/>
              <a:gd name="connsiteY294" fmla="*/ 6661736 h 6858000"/>
              <a:gd name="connsiteX295" fmla="*/ 5540303 w 6096000"/>
              <a:gd name="connsiteY295" fmla="*/ 6713697 h 6858000"/>
              <a:gd name="connsiteX296" fmla="*/ 5542359 w 6096000"/>
              <a:gd name="connsiteY296" fmla="*/ 6713697 h 6858000"/>
              <a:gd name="connsiteX297" fmla="*/ 5562925 w 6096000"/>
              <a:gd name="connsiteY297" fmla="*/ 6713697 h 6858000"/>
              <a:gd name="connsiteX298" fmla="*/ 5564982 w 6096000"/>
              <a:gd name="connsiteY298" fmla="*/ 6713697 h 6858000"/>
              <a:gd name="connsiteX299" fmla="*/ 5579378 w 6096000"/>
              <a:gd name="connsiteY299" fmla="*/ 6661736 h 6858000"/>
              <a:gd name="connsiteX300" fmla="*/ 5599943 w 6096000"/>
              <a:gd name="connsiteY300" fmla="*/ 6659658 h 6858000"/>
              <a:gd name="connsiteX301" fmla="*/ 5626678 w 6096000"/>
              <a:gd name="connsiteY301" fmla="*/ 6705383 h 6858000"/>
              <a:gd name="connsiteX302" fmla="*/ 5647243 w 6096000"/>
              <a:gd name="connsiteY302" fmla="*/ 6699148 h 6858000"/>
              <a:gd name="connsiteX303" fmla="*/ 5649300 w 6096000"/>
              <a:gd name="connsiteY303" fmla="*/ 6699148 h 6858000"/>
              <a:gd name="connsiteX304" fmla="*/ 5651356 w 6096000"/>
              <a:gd name="connsiteY304" fmla="*/ 6672129 h 6858000"/>
              <a:gd name="connsiteX305" fmla="*/ 5649300 w 6096000"/>
              <a:gd name="connsiteY305" fmla="*/ 6645109 h 6858000"/>
              <a:gd name="connsiteX306" fmla="*/ 5669865 w 6096000"/>
              <a:gd name="connsiteY306" fmla="*/ 6636795 h 6858000"/>
              <a:gd name="connsiteX307" fmla="*/ 5706882 w 6096000"/>
              <a:gd name="connsiteY307" fmla="*/ 6674206 h 6858000"/>
              <a:gd name="connsiteX308" fmla="*/ 5725391 w 6096000"/>
              <a:gd name="connsiteY308" fmla="*/ 6663815 h 6858000"/>
              <a:gd name="connsiteX309" fmla="*/ 5727448 w 6096000"/>
              <a:gd name="connsiteY309" fmla="*/ 6661736 h 6858000"/>
              <a:gd name="connsiteX310" fmla="*/ 5727448 w 6096000"/>
              <a:gd name="connsiteY310" fmla="*/ 6659658 h 6858000"/>
              <a:gd name="connsiteX311" fmla="*/ 5713052 w 6096000"/>
              <a:gd name="connsiteY311" fmla="*/ 6611853 h 6858000"/>
              <a:gd name="connsiteX312" fmla="*/ 5729504 w 6096000"/>
              <a:gd name="connsiteY312" fmla="*/ 6597304 h 6858000"/>
              <a:gd name="connsiteX313" fmla="*/ 5774748 w 6096000"/>
              <a:gd name="connsiteY313" fmla="*/ 6624324 h 6858000"/>
              <a:gd name="connsiteX314" fmla="*/ 5776805 w 6096000"/>
              <a:gd name="connsiteY314" fmla="*/ 6624324 h 6858000"/>
              <a:gd name="connsiteX315" fmla="*/ 5791201 w 6096000"/>
              <a:gd name="connsiteY315" fmla="*/ 6607697 h 6858000"/>
              <a:gd name="connsiteX316" fmla="*/ 5793257 w 6096000"/>
              <a:gd name="connsiteY316" fmla="*/ 6607697 h 6858000"/>
              <a:gd name="connsiteX317" fmla="*/ 5766522 w 6096000"/>
              <a:gd name="connsiteY317" fmla="*/ 6561971 h 6858000"/>
              <a:gd name="connsiteX318" fmla="*/ 5778861 w 6096000"/>
              <a:gd name="connsiteY318" fmla="*/ 6543265 h 6858000"/>
              <a:gd name="connsiteX319" fmla="*/ 5830275 w 6096000"/>
              <a:gd name="connsiteY319" fmla="*/ 6557813 h 6858000"/>
              <a:gd name="connsiteX320" fmla="*/ 5832331 w 6096000"/>
              <a:gd name="connsiteY320" fmla="*/ 6555735 h 6858000"/>
              <a:gd name="connsiteX321" fmla="*/ 5842614 w 6096000"/>
              <a:gd name="connsiteY321" fmla="*/ 6537029 h 6858000"/>
              <a:gd name="connsiteX322" fmla="*/ 5842614 w 6096000"/>
              <a:gd name="connsiteY322" fmla="*/ 6534951 h 6858000"/>
              <a:gd name="connsiteX323" fmla="*/ 5805596 w 6096000"/>
              <a:gd name="connsiteY323" fmla="*/ 6499616 h 6858000"/>
              <a:gd name="connsiteX324" fmla="*/ 5813822 w 6096000"/>
              <a:gd name="connsiteY324" fmla="*/ 6478833 h 6858000"/>
              <a:gd name="connsiteX325" fmla="*/ 5865236 w 6096000"/>
              <a:gd name="connsiteY325" fmla="*/ 6478833 h 6858000"/>
              <a:gd name="connsiteX326" fmla="*/ 5867292 w 6096000"/>
              <a:gd name="connsiteY326" fmla="*/ 6478833 h 6858000"/>
              <a:gd name="connsiteX327" fmla="*/ 5871405 w 6096000"/>
              <a:gd name="connsiteY327" fmla="*/ 6458048 h 6858000"/>
              <a:gd name="connsiteX328" fmla="*/ 5871405 w 6096000"/>
              <a:gd name="connsiteY328" fmla="*/ 6455969 h 6858000"/>
              <a:gd name="connsiteX329" fmla="*/ 5826162 w 6096000"/>
              <a:gd name="connsiteY329" fmla="*/ 6428949 h 6858000"/>
              <a:gd name="connsiteX330" fmla="*/ 5830275 w 6096000"/>
              <a:gd name="connsiteY330" fmla="*/ 6408165 h 6858000"/>
              <a:gd name="connsiteX331" fmla="*/ 5879632 w 6096000"/>
              <a:gd name="connsiteY331" fmla="*/ 6393616 h 6858000"/>
              <a:gd name="connsiteX332" fmla="*/ 5881688 w 6096000"/>
              <a:gd name="connsiteY332" fmla="*/ 6393616 h 6858000"/>
              <a:gd name="connsiteX333" fmla="*/ 5881688 w 6096000"/>
              <a:gd name="connsiteY333" fmla="*/ 6381145 h 6858000"/>
              <a:gd name="connsiteX334" fmla="*/ 5881688 w 6096000"/>
              <a:gd name="connsiteY334" fmla="*/ 6370752 h 6858000"/>
              <a:gd name="connsiteX335" fmla="*/ 5879632 w 6096000"/>
              <a:gd name="connsiteY335" fmla="*/ 6370752 h 6858000"/>
              <a:gd name="connsiteX336" fmla="*/ 5830275 w 6096000"/>
              <a:gd name="connsiteY336" fmla="*/ 6356204 h 6858000"/>
              <a:gd name="connsiteX337" fmla="*/ 5828218 w 6096000"/>
              <a:gd name="connsiteY337" fmla="*/ 6335419 h 6858000"/>
              <a:gd name="connsiteX338" fmla="*/ 5871405 w 6096000"/>
              <a:gd name="connsiteY338" fmla="*/ 6308399 h 6858000"/>
              <a:gd name="connsiteX339" fmla="*/ 5873462 w 6096000"/>
              <a:gd name="connsiteY339" fmla="*/ 6308399 h 6858000"/>
              <a:gd name="connsiteX340" fmla="*/ 5873462 w 6096000"/>
              <a:gd name="connsiteY340" fmla="*/ 6306320 h 6858000"/>
              <a:gd name="connsiteX341" fmla="*/ 5867292 w 6096000"/>
              <a:gd name="connsiteY341" fmla="*/ 6285536 h 6858000"/>
              <a:gd name="connsiteX342" fmla="*/ 5865236 w 6096000"/>
              <a:gd name="connsiteY342" fmla="*/ 6285536 h 6858000"/>
              <a:gd name="connsiteX343" fmla="*/ 5813822 w 6096000"/>
              <a:gd name="connsiteY343" fmla="*/ 6285536 h 6858000"/>
              <a:gd name="connsiteX344" fmla="*/ 5805596 w 6096000"/>
              <a:gd name="connsiteY344" fmla="*/ 6264752 h 6858000"/>
              <a:gd name="connsiteX345" fmla="*/ 5842614 w 6096000"/>
              <a:gd name="connsiteY345" fmla="*/ 6227340 h 6858000"/>
              <a:gd name="connsiteX346" fmla="*/ 5842614 w 6096000"/>
              <a:gd name="connsiteY346" fmla="*/ 6225261 h 6858000"/>
              <a:gd name="connsiteX347" fmla="*/ 5832331 w 6096000"/>
              <a:gd name="connsiteY347" fmla="*/ 6206555 h 6858000"/>
              <a:gd name="connsiteX348" fmla="*/ 5830275 w 6096000"/>
              <a:gd name="connsiteY348" fmla="*/ 6206555 h 6858000"/>
              <a:gd name="connsiteX349" fmla="*/ 5780918 w 6096000"/>
              <a:gd name="connsiteY349" fmla="*/ 6219026 h 6858000"/>
              <a:gd name="connsiteX350" fmla="*/ 5766522 w 6096000"/>
              <a:gd name="connsiteY350" fmla="*/ 6202398 h 6858000"/>
              <a:gd name="connsiteX351" fmla="*/ 5793257 w 6096000"/>
              <a:gd name="connsiteY351" fmla="*/ 6156672 h 6858000"/>
              <a:gd name="connsiteX352" fmla="*/ 5793257 w 6096000"/>
              <a:gd name="connsiteY352" fmla="*/ 6154594 h 6858000"/>
              <a:gd name="connsiteX353" fmla="*/ 5776805 w 6096000"/>
              <a:gd name="connsiteY353" fmla="*/ 6140044 h 6858000"/>
              <a:gd name="connsiteX354" fmla="*/ 5731561 w 6096000"/>
              <a:gd name="connsiteY354" fmla="*/ 6164986 h 6858000"/>
              <a:gd name="connsiteX355" fmla="*/ 5713052 w 6096000"/>
              <a:gd name="connsiteY355" fmla="*/ 6152515 h 6858000"/>
              <a:gd name="connsiteX356" fmla="*/ 5727448 w 6096000"/>
              <a:gd name="connsiteY356" fmla="*/ 6102632 h 6858000"/>
              <a:gd name="connsiteX357" fmla="*/ 5727448 w 6096000"/>
              <a:gd name="connsiteY357" fmla="*/ 6100554 h 6858000"/>
              <a:gd name="connsiteX358" fmla="*/ 5708939 w 6096000"/>
              <a:gd name="connsiteY358" fmla="*/ 6090162 h 6858000"/>
              <a:gd name="connsiteX359" fmla="*/ 5706882 w 6096000"/>
              <a:gd name="connsiteY359" fmla="*/ 6088083 h 6858000"/>
              <a:gd name="connsiteX360" fmla="*/ 5706882 w 6096000"/>
              <a:gd name="connsiteY360" fmla="*/ 6090162 h 6858000"/>
              <a:gd name="connsiteX361" fmla="*/ 5669865 w 6096000"/>
              <a:gd name="connsiteY361" fmla="*/ 6125495 h 6858000"/>
              <a:gd name="connsiteX362" fmla="*/ 5649300 w 6096000"/>
              <a:gd name="connsiteY362" fmla="*/ 6117182 h 6858000"/>
              <a:gd name="connsiteX363" fmla="*/ 5653412 w 6096000"/>
              <a:gd name="connsiteY363" fmla="*/ 6090162 h 6858000"/>
              <a:gd name="connsiteX364" fmla="*/ 5649300 w 6096000"/>
              <a:gd name="connsiteY364" fmla="*/ 6065220 h 6858000"/>
              <a:gd name="connsiteX365" fmla="*/ 5649300 w 6096000"/>
              <a:gd name="connsiteY365" fmla="*/ 6063142 h 6858000"/>
              <a:gd name="connsiteX366" fmla="*/ 5647243 w 6096000"/>
              <a:gd name="connsiteY366" fmla="*/ 6063142 h 6858000"/>
              <a:gd name="connsiteX367" fmla="*/ 5626678 w 6096000"/>
              <a:gd name="connsiteY367" fmla="*/ 6058985 h 6858000"/>
              <a:gd name="connsiteX368" fmla="*/ 5599943 w 6096000"/>
              <a:gd name="connsiteY368" fmla="*/ 6104711 h 6858000"/>
              <a:gd name="connsiteX369" fmla="*/ 5577321 w 6096000"/>
              <a:gd name="connsiteY369" fmla="*/ 6100554 h 6858000"/>
              <a:gd name="connsiteX370" fmla="*/ 5564982 w 6096000"/>
              <a:gd name="connsiteY370" fmla="*/ 6050671 h 6858000"/>
              <a:gd name="connsiteX371" fmla="*/ 5562925 w 6096000"/>
              <a:gd name="connsiteY371" fmla="*/ 6050671 h 6858000"/>
              <a:gd name="connsiteX372" fmla="*/ 5542359 w 6096000"/>
              <a:gd name="connsiteY372" fmla="*/ 6050671 h 6858000"/>
              <a:gd name="connsiteX373" fmla="*/ 5540303 w 6096000"/>
              <a:gd name="connsiteY373" fmla="*/ 6050671 h 6858000"/>
              <a:gd name="connsiteX374" fmla="*/ 0 w 6096000"/>
              <a:gd name="connsiteY374" fmla="*/ 0 h 6858000"/>
              <a:gd name="connsiteX375" fmla="*/ 6096000 w 6096000"/>
              <a:gd name="connsiteY375" fmla="*/ 0 h 6858000"/>
              <a:gd name="connsiteX376" fmla="*/ 6096000 w 6096000"/>
              <a:gd name="connsiteY376" fmla="*/ 6858000 h 6858000"/>
              <a:gd name="connsiteX377" fmla="*/ 0 w 6096000"/>
              <a:gd name="connsiteY3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Lst>
            <a:rect l="l" t="t" r="r" b="b"/>
            <a:pathLst>
              <a:path w="6096000" h="6858000">
                <a:moveTo>
                  <a:pt x="5507402" y="6448102"/>
                </a:moveTo>
                <a:cubicBezTo>
                  <a:pt x="5511483" y="6446018"/>
                  <a:pt x="5513524" y="6446018"/>
                  <a:pt x="5517605" y="6448102"/>
                </a:cubicBezTo>
                <a:cubicBezTo>
                  <a:pt x="5519645" y="6450187"/>
                  <a:pt x="5521686" y="6452271"/>
                  <a:pt x="5521686" y="6456440"/>
                </a:cubicBezTo>
                <a:cubicBezTo>
                  <a:pt x="5527808" y="6558584"/>
                  <a:pt x="5527808" y="6558584"/>
                  <a:pt x="5527808" y="6558584"/>
                </a:cubicBezTo>
                <a:cubicBezTo>
                  <a:pt x="5529848" y="6564837"/>
                  <a:pt x="5527808" y="6566922"/>
                  <a:pt x="5525767" y="6569006"/>
                </a:cubicBezTo>
                <a:cubicBezTo>
                  <a:pt x="5523727" y="6571091"/>
                  <a:pt x="5521686" y="6569006"/>
                  <a:pt x="5519645" y="6569006"/>
                </a:cubicBezTo>
                <a:cubicBezTo>
                  <a:pt x="5474752" y="6558584"/>
                  <a:pt x="5444142" y="6539822"/>
                  <a:pt x="5413533" y="6506470"/>
                </a:cubicBezTo>
                <a:cubicBezTo>
                  <a:pt x="5411492" y="6504386"/>
                  <a:pt x="5409451" y="6502301"/>
                  <a:pt x="5409451" y="6500217"/>
                </a:cubicBezTo>
                <a:cubicBezTo>
                  <a:pt x="5409451" y="6500217"/>
                  <a:pt x="5409451" y="6500217"/>
                  <a:pt x="5409451" y="6498131"/>
                </a:cubicBezTo>
                <a:cubicBezTo>
                  <a:pt x="5409451" y="6496047"/>
                  <a:pt x="5413533" y="6493962"/>
                  <a:pt x="5415573" y="6493962"/>
                </a:cubicBezTo>
                <a:cubicBezTo>
                  <a:pt x="5507402" y="6448102"/>
                  <a:pt x="5507402" y="6448102"/>
                  <a:pt x="5507402" y="6448102"/>
                </a:cubicBezTo>
                <a:close/>
                <a:moveTo>
                  <a:pt x="5590136" y="6446018"/>
                </a:moveTo>
                <a:cubicBezTo>
                  <a:pt x="5594256" y="6446018"/>
                  <a:pt x="5596317" y="6446018"/>
                  <a:pt x="5600438" y="6446018"/>
                </a:cubicBezTo>
                <a:cubicBezTo>
                  <a:pt x="5691097" y="6491784"/>
                  <a:pt x="5691097" y="6491784"/>
                  <a:pt x="5691097" y="6491784"/>
                </a:cubicBezTo>
                <a:cubicBezTo>
                  <a:pt x="5695218" y="6493864"/>
                  <a:pt x="5697278" y="6495944"/>
                  <a:pt x="5699339" y="6498025"/>
                </a:cubicBezTo>
                <a:cubicBezTo>
                  <a:pt x="5699339" y="6500105"/>
                  <a:pt x="5697278" y="6502185"/>
                  <a:pt x="5695218" y="6504265"/>
                </a:cubicBezTo>
                <a:cubicBezTo>
                  <a:pt x="5664312" y="6537549"/>
                  <a:pt x="5631344" y="6556272"/>
                  <a:pt x="5588076" y="6566673"/>
                </a:cubicBezTo>
                <a:cubicBezTo>
                  <a:pt x="5583954" y="6568753"/>
                  <a:pt x="5581894" y="6568753"/>
                  <a:pt x="5579833" y="6566673"/>
                </a:cubicBezTo>
                <a:cubicBezTo>
                  <a:pt x="5577773" y="6564593"/>
                  <a:pt x="5577773" y="6560432"/>
                  <a:pt x="5577773" y="6558352"/>
                </a:cubicBezTo>
                <a:cubicBezTo>
                  <a:pt x="5586015" y="6454339"/>
                  <a:pt x="5586015" y="6454339"/>
                  <a:pt x="5586015" y="6454339"/>
                </a:cubicBezTo>
                <a:cubicBezTo>
                  <a:pt x="5586015" y="6452259"/>
                  <a:pt x="5588076" y="6448098"/>
                  <a:pt x="5590136" y="6446018"/>
                </a:cubicBezTo>
                <a:close/>
                <a:moveTo>
                  <a:pt x="4772401" y="6406275"/>
                </a:moveTo>
                <a:cubicBezTo>
                  <a:pt x="4772401" y="6406275"/>
                  <a:pt x="4772401" y="6406275"/>
                  <a:pt x="4772401" y="6449478"/>
                </a:cubicBezTo>
                <a:cubicBezTo>
                  <a:pt x="4772401" y="6449478"/>
                  <a:pt x="4745333" y="6457707"/>
                  <a:pt x="4724512" y="6457707"/>
                </a:cubicBezTo>
                <a:cubicBezTo>
                  <a:pt x="4707855" y="6457707"/>
                  <a:pt x="4705773" y="6441249"/>
                  <a:pt x="4705773" y="6433020"/>
                </a:cubicBezTo>
                <a:cubicBezTo>
                  <a:pt x="4705773" y="6418619"/>
                  <a:pt x="4714102" y="6410390"/>
                  <a:pt x="4730759" y="6408333"/>
                </a:cubicBezTo>
                <a:close/>
                <a:moveTo>
                  <a:pt x="4422900" y="6336141"/>
                </a:moveTo>
                <a:cubicBezTo>
                  <a:pt x="4451537" y="6336141"/>
                  <a:pt x="4463811" y="6352748"/>
                  <a:pt x="4463811" y="6396340"/>
                </a:cubicBezTo>
                <a:cubicBezTo>
                  <a:pt x="4463811" y="6433704"/>
                  <a:pt x="4457675" y="6456538"/>
                  <a:pt x="4422900" y="6456538"/>
                </a:cubicBezTo>
                <a:cubicBezTo>
                  <a:pt x="4388125" y="6456538"/>
                  <a:pt x="4381988" y="6433704"/>
                  <a:pt x="4381988" y="6396340"/>
                </a:cubicBezTo>
                <a:cubicBezTo>
                  <a:pt x="4381988" y="6352748"/>
                  <a:pt x="4392216" y="6336141"/>
                  <a:pt x="4422900" y="6336141"/>
                </a:cubicBezTo>
                <a:close/>
                <a:moveTo>
                  <a:pt x="5577123" y="6327829"/>
                </a:moveTo>
                <a:cubicBezTo>
                  <a:pt x="5579950" y="6327310"/>
                  <a:pt x="5583033" y="6327829"/>
                  <a:pt x="5586116" y="6328868"/>
                </a:cubicBezTo>
                <a:cubicBezTo>
                  <a:pt x="5602562" y="6341337"/>
                  <a:pt x="5612840" y="6360039"/>
                  <a:pt x="5612840" y="6380819"/>
                </a:cubicBezTo>
                <a:cubicBezTo>
                  <a:pt x="5612840" y="6411990"/>
                  <a:pt x="5586116" y="6439004"/>
                  <a:pt x="5553226" y="6439004"/>
                </a:cubicBezTo>
                <a:cubicBezTo>
                  <a:pt x="5520336" y="6439004"/>
                  <a:pt x="5493612" y="6411990"/>
                  <a:pt x="5493612" y="6380819"/>
                </a:cubicBezTo>
                <a:cubicBezTo>
                  <a:pt x="5493612" y="6360039"/>
                  <a:pt x="5503890" y="6341337"/>
                  <a:pt x="5520336" y="6330947"/>
                </a:cubicBezTo>
                <a:cubicBezTo>
                  <a:pt x="5526503" y="6326790"/>
                  <a:pt x="5532669" y="6326790"/>
                  <a:pt x="5536781" y="6333024"/>
                </a:cubicBezTo>
                <a:cubicBezTo>
                  <a:pt x="5540892" y="6339259"/>
                  <a:pt x="5538837" y="6345492"/>
                  <a:pt x="5534725" y="6349649"/>
                </a:cubicBezTo>
                <a:cubicBezTo>
                  <a:pt x="5524447" y="6355883"/>
                  <a:pt x="5518280" y="6368351"/>
                  <a:pt x="5518280" y="6380819"/>
                </a:cubicBezTo>
                <a:cubicBezTo>
                  <a:pt x="5518280" y="6399522"/>
                  <a:pt x="5534725" y="6416146"/>
                  <a:pt x="5553226" y="6416146"/>
                </a:cubicBezTo>
                <a:cubicBezTo>
                  <a:pt x="5571727" y="6416146"/>
                  <a:pt x="5588172" y="6399522"/>
                  <a:pt x="5588172" y="6380819"/>
                </a:cubicBezTo>
                <a:cubicBezTo>
                  <a:pt x="5588172" y="6368351"/>
                  <a:pt x="5582005" y="6355883"/>
                  <a:pt x="5571727" y="6349649"/>
                </a:cubicBezTo>
                <a:cubicBezTo>
                  <a:pt x="5567616" y="6345492"/>
                  <a:pt x="5565560" y="6339259"/>
                  <a:pt x="5569671" y="6333024"/>
                </a:cubicBezTo>
                <a:cubicBezTo>
                  <a:pt x="5571727" y="6329908"/>
                  <a:pt x="5574297" y="6328349"/>
                  <a:pt x="5577123" y="6327829"/>
                </a:cubicBezTo>
                <a:close/>
                <a:moveTo>
                  <a:pt x="5726057" y="6312763"/>
                </a:moveTo>
                <a:cubicBezTo>
                  <a:pt x="5728124" y="6312763"/>
                  <a:pt x="5730190" y="6316915"/>
                  <a:pt x="5730190" y="6318992"/>
                </a:cubicBezTo>
                <a:cubicBezTo>
                  <a:pt x="5742588" y="6362590"/>
                  <a:pt x="5742588" y="6399960"/>
                  <a:pt x="5730190" y="6443559"/>
                </a:cubicBezTo>
                <a:cubicBezTo>
                  <a:pt x="5728124" y="6447711"/>
                  <a:pt x="5728124" y="6449787"/>
                  <a:pt x="5726057" y="6449787"/>
                </a:cubicBezTo>
                <a:cubicBezTo>
                  <a:pt x="5721924" y="6451863"/>
                  <a:pt x="5719858" y="6449787"/>
                  <a:pt x="5717791" y="6447711"/>
                </a:cubicBezTo>
                <a:cubicBezTo>
                  <a:pt x="5633066" y="6389579"/>
                  <a:pt x="5633066" y="6389579"/>
                  <a:pt x="5633066" y="6389579"/>
                </a:cubicBezTo>
                <a:cubicBezTo>
                  <a:pt x="5628933" y="6387504"/>
                  <a:pt x="5626867" y="6385427"/>
                  <a:pt x="5626867" y="6381275"/>
                </a:cubicBezTo>
                <a:cubicBezTo>
                  <a:pt x="5626867" y="6379199"/>
                  <a:pt x="5628933" y="6375047"/>
                  <a:pt x="5633066" y="6372971"/>
                </a:cubicBezTo>
                <a:cubicBezTo>
                  <a:pt x="5717791" y="6314840"/>
                  <a:pt x="5717791" y="6314840"/>
                  <a:pt x="5717791" y="6314840"/>
                </a:cubicBezTo>
                <a:cubicBezTo>
                  <a:pt x="5719858" y="6312763"/>
                  <a:pt x="5723991" y="6312763"/>
                  <a:pt x="5726057" y="6312763"/>
                </a:cubicBezTo>
                <a:close/>
                <a:moveTo>
                  <a:pt x="5380229" y="6312763"/>
                </a:moveTo>
                <a:cubicBezTo>
                  <a:pt x="5384320" y="6312763"/>
                  <a:pt x="5386366" y="6314840"/>
                  <a:pt x="5388412" y="6316915"/>
                </a:cubicBezTo>
                <a:cubicBezTo>
                  <a:pt x="5472280" y="6372971"/>
                  <a:pt x="5472280" y="6372971"/>
                  <a:pt x="5472280" y="6372971"/>
                </a:cubicBezTo>
                <a:cubicBezTo>
                  <a:pt x="5476371" y="6375047"/>
                  <a:pt x="5478417" y="6379199"/>
                  <a:pt x="5478417" y="6381275"/>
                </a:cubicBezTo>
                <a:cubicBezTo>
                  <a:pt x="5478417" y="6385427"/>
                  <a:pt x="5476371" y="6387504"/>
                  <a:pt x="5472280" y="6389579"/>
                </a:cubicBezTo>
                <a:lnTo>
                  <a:pt x="5388412" y="6447711"/>
                </a:lnTo>
                <a:cubicBezTo>
                  <a:pt x="5384320" y="6449787"/>
                  <a:pt x="5382275" y="6451863"/>
                  <a:pt x="5380229" y="6449787"/>
                </a:cubicBezTo>
                <a:cubicBezTo>
                  <a:pt x="5378184" y="6449787"/>
                  <a:pt x="5376138" y="6447711"/>
                  <a:pt x="5376138" y="6443559"/>
                </a:cubicBezTo>
                <a:cubicBezTo>
                  <a:pt x="5363865" y="6399960"/>
                  <a:pt x="5363865" y="6364666"/>
                  <a:pt x="5376138" y="6318992"/>
                </a:cubicBezTo>
                <a:cubicBezTo>
                  <a:pt x="5376138" y="6316915"/>
                  <a:pt x="5378184" y="6314840"/>
                  <a:pt x="5380229" y="6312763"/>
                </a:cubicBezTo>
                <a:close/>
                <a:moveTo>
                  <a:pt x="4992184" y="6302243"/>
                </a:moveTo>
                <a:cubicBezTo>
                  <a:pt x="4990131" y="6302243"/>
                  <a:pt x="4988078" y="6302243"/>
                  <a:pt x="4986024" y="6304321"/>
                </a:cubicBezTo>
                <a:cubicBezTo>
                  <a:pt x="4983972" y="6306398"/>
                  <a:pt x="4983972" y="6308475"/>
                  <a:pt x="4983972" y="6310551"/>
                </a:cubicBezTo>
                <a:cubicBezTo>
                  <a:pt x="5025033" y="6468402"/>
                  <a:pt x="5025033" y="6468402"/>
                  <a:pt x="5025033" y="6468402"/>
                </a:cubicBezTo>
                <a:cubicBezTo>
                  <a:pt x="5027086" y="6476710"/>
                  <a:pt x="5035299" y="6489171"/>
                  <a:pt x="5049670" y="6489171"/>
                </a:cubicBezTo>
                <a:cubicBezTo>
                  <a:pt x="5057882" y="6489171"/>
                  <a:pt x="5057882" y="6489171"/>
                  <a:pt x="5057882" y="6489171"/>
                </a:cubicBezTo>
                <a:cubicBezTo>
                  <a:pt x="5055829" y="6493325"/>
                  <a:pt x="5055829" y="6495403"/>
                  <a:pt x="5053776" y="6497479"/>
                </a:cubicBezTo>
                <a:cubicBezTo>
                  <a:pt x="5053776" y="6499556"/>
                  <a:pt x="5053776" y="6499556"/>
                  <a:pt x="5053776" y="6499556"/>
                </a:cubicBezTo>
                <a:cubicBezTo>
                  <a:pt x="5051723" y="6505788"/>
                  <a:pt x="5049670" y="6518249"/>
                  <a:pt x="5029139" y="6518249"/>
                </a:cubicBezTo>
                <a:cubicBezTo>
                  <a:pt x="4994237" y="6516172"/>
                  <a:pt x="4994237" y="6516172"/>
                  <a:pt x="4994237" y="6516172"/>
                </a:cubicBezTo>
                <a:cubicBezTo>
                  <a:pt x="4992184" y="6514095"/>
                  <a:pt x="4990131" y="6516172"/>
                  <a:pt x="4988078" y="6518249"/>
                </a:cubicBezTo>
                <a:cubicBezTo>
                  <a:pt x="4986024" y="6518249"/>
                  <a:pt x="4986024" y="6520326"/>
                  <a:pt x="4986024" y="6522403"/>
                </a:cubicBezTo>
                <a:cubicBezTo>
                  <a:pt x="4986024" y="6541096"/>
                  <a:pt x="4986024" y="6541096"/>
                  <a:pt x="4986024" y="6541096"/>
                </a:cubicBezTo>
                <a:cubicBezTo>
                  <a:pt x="4986024" y="6545250"/>
                  <a:pt x="4988078" y="6547327"/>
                  <a:pt x="4992184" y="6547327"/>
                </a:cubicBezTo>
                <a:cubicBezTo>
                  <a:pt x="5002449" y="6551480"/>
                  <a:pt x="5022980" y="6553557"/>
                  <a:pt x="5039404" y="6553557"/>
                </a:cubicBezTo>
                <a:cubicBezTo>
                  <a:pt x="5039404" y="6553557"/>
                  <a:pt x="5039404" y="6553557"/>
                  <a:pt x="5041458" y="6553557"/>
                </a:cubicBezTo>
                <a:cubicBezTo>
                  <a:pt x="5068148" y="6553557"/>
                  <a:pt x="5086625" y="6536942"/>
                  <a:pt x="5094838" y="6501633"/>
                </a:cubicBezTo>
                <a:cubicBezTo>
                  <a:pt x="5105103" y="6462170"/>
                  <a:pt x="5119474" y="6410246"/>
                  <a:pt x="5127687" y="6372861"/>
                </a:cubicBezTo>
                <a:cubicBezTo>
                  <a:pt x="5131793" y="6356245"/>
                  <a:pt x="5135899" y="6341706"/>
                  <a:pt x="5140005" y="6331321"/>
                </a:cubicBezTo>
                <a:cubicBezTo>
                  <a:pt x="5144111" y="6310551"/>
                  <a:pt x="5144111" y="6310551"/>
                  <a:pt x="5144111" y="6310551"/>
                </a:cubicBezTo>
                <a:cubicBezTo>
                  <a:pt x="5144111" y="6308475"/>
                  <a:pt x="5144111" y="6306398"/>
                  <a:pt x="5142058" y="6304321"/>
                </a:cubicBezTo>
                <a:cubicBezTo>
                  <a:pt x="5142058" y="6302243"/>
                  <a:pt x="5140005" y="6302243"/>
                  <a:pt x="5137952" y="6302243"/>
                </a:cubicBezTo>
                <a:cubicBezTo>
                  <a:pt x="5109209" y="6302243"/>
                  <a:pt x="5109209" y="6302243"/>
                  <a:pt x="5109209" y="6302243"/>
                </a:cubicBezTo>
                <a:cubicBezTo>
                  <a:pt x="5107156" y="6302243"/>
                  <a:pt x="5103050" y="6304321"/>
                  <a:pt x="5103050" y="6306398"/>
                </a:cubicBezTo>
                <a:cubicBezTo>
                  <a:pt x="5066094" y="6447632"/>
                  <a:pt x="5066094" y="6447632"/>
                  <a:pt x="5066094" y="6447632"/>
                </a:cubicBezTo>
                <a:cubicBezTo>
                  <a:pt x="5064041" y="6447632"/>
                  <a:pt x="5064041" y="6447632"/>
                  <a:pt x="5064041" y="6447632"/>
                </a:cubicBezTo>
                <a:cubicBezTo>
                  <a:pt x="5025033" y="6306398"/>
                  <a:pt x="5025033" y="6306398"/>
                  <a:pt x="5025033" y="6306398"/>
                </a:cubicBezTo>
                <a:cubicBezTo>
                  <a:pt x="5025033" y="6304321"/>
                  <a:pt x="5022980" y="6302243"/>
                  <a:pt x="5018874" y="6302243"/>
                </a:cubicBezTo>
                <a:cubicBezTo>
                  <a:pt x="4992184" y="6302243"/>
                  <a:pt x="4992184" y="6302243"/>
                  <a:pt x="4992184" y="6302243"/>
                </a:cubicBezTo>
                <a:close/>
                <a:moveTo>
                  <a:pt x="4952412" y="6299906"/>
                </a:moveTo>
                <a:cubicBezTo>
                  <a:pt x="4934001" y="6299906"/>
                  <a:pt x="4915591" y="6312391"/>
                  <a:pt x="4903317" y="6320715"/>
                </a:cubicBezTo>
                <a:cubicBezTo>
                  <a:pt x="4903317" y="6308230"/>
                  <a:pt x="4903317" y="6308230"/>
                  <a:pt x="4903317" y="6308230"/>
                </a:cubicBezTo>
                <a:cubicBezTo>
                  <a:pt x="4903317" y="6304067"/>
                  <a:pt x="4901272" y="6301987"/>
                  <a:pt x="4897181" y="6301987"/>
                </a:cubicBezTo>
                <a:cubicBezTo>
                  <a:pt x="4868542" y="6301987"/>
                  <a:pt x="4868542" y="6301987"/>
                  <a:pt x="4868542" y="6301987"/>
                </a:cubicBezTo>
                <a:cubicBezTo>
                  <a:pt x="4864451" y="6301987"/>
                  <a:pt x="4862406" y="6304067"/>
                  <a:pt x="4862406" y="6308230"/>
                </a:cubicBezTo>
                <a:cubicBezTo>
                  <a:pt x="4862406" y="6483025"/>
                  <a:pt x="4862406" y="6483025"/>
                  <a:pt x="4862406" y="6483025"/>
                </a:cubicBezTo>
                <a:cubicBezTo>
                  <a:pt x="4862406" y="6487187"/>
                  <a:pt x="4864451" y="6489268"/>
                  <a:pt x="4868542" y="6489268"/>
                </a:cubicBezTo>
                <a:cubicBezTo>
                  <a:pt x="4897181" y="6489268"/>
                  <a:pt x="4897181" y="6489268"/>
                  <a:pt x="4897181" y="6489268"/>
                </a:cubicBezTo>
                <a:cubicBezTo>
                  <a:pt x="4901272" y="6489268"/>
                  <a:pt x="4903317" y="6487187"/>
                  <a:pt x="4903317" y="6483025"/>
                </a:cubicBezTo>
                <a:cubicBezTo>
                  <a:pt x="4903317" y="6362333"/>
                  <a:pt x="4903317" y="6362333"/>
                  <a:pt x="4903317" y="6362333"/>
                </a:cubicBezTo>
                <a:cubicBezTo>
                  <a:pt x="4911500" y="6356090"/>
                  <a:pt x="4929910" y="6341524"/>
                  <a:pt x="4954457" y="6339443"/>
                </a:cubicBezTo>
                <a:cubicBezTo>
                  <a:pt x="4958548" y="6339443"/>
                  <a:pt x="4960594" y="6335281"/>
                  <a:pt x="4960594" y="6333200"/>
                </a:cubicBezTo>
                <a:cubicBezTo>
                  <a:pt x="4960594" y="6306149"/>
                  <a:pt x="4960594" y="6306149"/>
                  <a:pt x="4960594" y="6306149"/>
                </a:cubicBezTo>
                <a:cubicBezTo>
                  <a:pt x="4960594" y="6304067"/>
                  <a:pt x="4960594" y="6301987"/>
                  <a:pt x="4958548" y="6301987"/>
                </a:cubicBezTo>
                <a:cubicBezTo>
                  <a:pt x="4956503" y="6299906"/>
                  <a:pt x="4954457" y="6299906"/>
                  <a:pt x="4952412" y="6299906"/>
                </a:cubicBezTo>
                <a:close/>
                <a:moveTo>
                  <a:pt x="4751504" y="6296399"/>
                </a:moveTo>
                <a:cubicBezTo>
                  <a:pt x="4730811" y="6296399"/>
                  <a:pt x="4695633" y="6302637"/>
                  <a:pt x="4681148" y="6304717"/>
                </a:cubicBezTo>
                <a:cubicBezTo>
                  <a:pt x="4677009" y="6304717"/>
                  <a:pt x="4674940" y="6308875"/>
                  <a:pt x="4674940" y="6310955"/>
                </a:cubicBezTo>
                <a:cubicBezTo>
                  <a:pt x="4674940" y="6310955"/>
                  <a:pt x="4674940" y="6310955"/>
                  <a:pt x="4677009" y="6335908"/>
                </a:cubicBezTo>
                <a:cubicBezTo>
                  <a:pt x="4677009" y="6337987"/>
                  <a:pt x="4677009" y="6340067"/>
                  <a:pt x="4679079" y="6340067"/>
                </a:cubicBezTo>
                <a:cubicBezTo>
                  <a:pt x="4681148" y="6342146"/>
                  <a:pt x="4681148" y="6342146"/>
                  <a:pt x="4683217" y="6342146"/>
                </a:cubicBezTo>
                <a:cubicBezTo>
                  <a:pt x="4699771" y="6342146"/>
                  <a:pt x="4728741" y="6337987"/>
                  <a:pt x="4749434" y="6337987"/>
                </a:cubicBezTo>
                <a:cubicBezTo>
                  <a:pt x="4763918" y="6337987"/>
                  <a:pt x="4772196" y="6346305"/>
                  <a:pt x="4772196" y="6360861"/>
                </a:cubicBezTo>
                <a:cubicBezTo>
                  <a:pt x="4772196" y="6360861"/>
                  <a:pt x="4772196" y="6360861"/>
                  <a:pt x="4772196" y="6373337"/>
                </a:cubicBezTo>
                <a:cubicBezTo>
                  <a:pt x="4772196" y="6373337"/>
                  <a:pt x="4772196" y="6373337"/>
                  <a:pt x="4726672" y="6377496"/>
                </a:cubicBezTo>
                <a:cubicBezTo>
                  <a:pt x="4681148" y="6379576"/>
                  <a:pt x="4662524" y="6396211"/>
                  <a:pt x="4662524" y="6433640"/>
                </a:cubicBezTo>
                <a:cubicBezTo>
                  <a:pt x="4662524" y="6473149"/>
                  <a:pt x="4683217" y="6493943"/>
                  <a:pt x="4718395" y="6493943"/>
                </a:cubicBezTo>
                <a:cubicBezTo>
                  <a:pt x="4747365" y="6493943"/>
                  <a:pt x="4778404" y="6481467"/>
                  <a:pt x="4778404" y="6481467"/>
                </a:cubicBezTo>
                <a:cubicBezTo>
                  <a:pt x="4786681" y="6487705"/>
                  <a:pt x="4792889" y="6491864"/>
                  <a:pt x="4807374" y="6493943"/>
                </a:cubicBezTo>
                <a:cubicBezTo>
                  <a:pt x="4809443" y="6493943"/>
                  <a:pt x="4811512" y="6493943"/>
                  <a:pt x="4813582" y="6491864"/>
                </a:cubicBezTo>
                <a:cubicBezTo>
                  <a:pt x="4813582" y="6489784"/>
                  <a:pt x="4815651" y="6487705"/>
                  <a:pt x="4815651" y="6485626"/>
                </a:cubicBezTo>
                <a:cubicBezTo>
                  <a:pt x="4815651" y="6485626"/>
                  <a:pt x="4815651" y="6485626"/>
                  <a:pt x="4815651" y="6360861"/>
                </a:cubicBezTo>
                <a:cubicBezTo>
                  <a:pt x="4815651" y="6317193"/>
                  <a:pt x="4794958" y="6296399"/>
                  <a:pt x="4751504" y="6296399"/>
                </a:cubicBezTo>
                <a:close/>
                <a:moveTo>
                  <a:pt x="4422899" y="6296399"/>
                </a:moveTo>
                <a:cubicBezTo>
                  <a:pt x="4376419" y="6296399"/>
                  <a:pt x="4338738" y="6340620"/>
                  <a:pt x="4338738" y="6395171"/>
                </a:cubicBezTo>
                <a:cubicBezTo>
                  <a:pt x="4338738" y="6449722"/>
                  <a:pt x="4376419" y="6493943"/>
                  <a:pt x="4422899" y="6493943"/>
                </a:cubicBezTo>
                <a:cubicBezTo>
                  <a:pt x="4469380" y="6493943"/>
                  <a:pt x="4507060" y="6449722"/>
                  <a:pt x="4507060" y="6395171"/>
                </a:cubicBezTo>
                <a:cubicBezTo>
                  <a:pt x="4507060" y="6340620"/>
                  <a:pt x="4469380" y="6296399"/>
                  <a:pt x="4422899" y="6296399"/>
                </a:cubicBezTo>
                <a:close/>
                <a:moveTo>
                  <a:pt x="4206945" y="6270683"/>
                </a:moveTo>
                <a:cubicBezTo>
                  <a:pt x="4206945" y="6270683"/>
                  <a:pt x="4206945" y="6270683"/>
                  <a:pt x="4223310" y="6270683"/>
                </a:cubicBezTo>
                <a:cubicBezTo>
                  <a:pt x="4253994" y="6270683"/>
                  <a:pt x="4266267" y="6291600"/>
                  <a:pt x="4266267" y="6310425"/>
                </a:cubicBezTo>
                <a:cubicBezTo>
                  <a:pt x="4266267" y="6333435"/>
                  <a:pt x="4247857" y="6348076"/>
                  <a:pt x="4221264" y="6348076"/>
                </a:cubicBezTo>
                <a:cubicBezTo>
                  <a:pt x="4198763" y="6350168"/>
                  <a:pt x="4184444" y="6348076"/>
                  <a:pt x="4176261" y="6348076"/>
                </a:cubicBezTo>
                <a:cubicBezTo>
                  <a:pt x="4176261" y="6348076"/>
                  <a:pt x="4176261" y="6348076"/>
                  <a:pt x="4176261" y="6272775"/>
                </a:cubicBezTo>
                <a:cubicBezTo>
                  <a:pt x="4180353" y="6270683"/>
                  <a:pt x="4190581" y="6270683"/>
                  <a:pt x="4206945" y="6270683"/>
                </a:cubicBezTo>
                <a:close/>
                <a:moveTo>
                  <a:pt x="4583182" y="6258994"/>
                </a:moveTo>
                <a:cubicBezTo>
                  <a:pt x="4583182" y="6258994"/>
                  <a:pt x="4583182" y="6258994"/>
                  <a:pt x="4554472" y="6265238"/>
                </a:cubicBezTo>
                <a:cubicBezTo>
                  <a:pt x="4550371" y="6267320"/>
                  <a:pt x="4548320" y="6269402"/>
                  <a:pt x="4548320" y="6271482"/>
                </a:cubicBezTo>
                <a:cubicBezTo>
                  <a:pt x="4548320" y="6271482"/>
                  <a:pt x="4548320" y="6271482"/>
                  <a:pt x="4548320" y="6302704"/>
                </a:cubicBezTo>
                <a:cubicBezTo>
                  <a:pt x="4548320" y="6302704"/>
                  <a:pt x="4548320" y="6302704"/>
                  <a:pt x="4531914" y="6302704"/>
                </a:cubicBezTo>
                <a:cubicBezTo>
                  <a:pt x="4527813" y="6302704"/>
                  <a:pt x="4525762" y="6304786"/>
                  <a:pt x="4525762" y="6308949"/>
                </a:cubicBezTo>
                <a:cubicBezTo>
                  <a:pt x="4525762" y="6308949"/>
                  <a:pt x="4525762" y="6308949"/>
                  <a:pt x="4525762" y="6333927"/>
                </a:cubicBezTo>
                <a:cubicBezTo>
                  <a:pt x="4525762" y="6338090"/>
                  <a:pt x="4527813" y="6340171"/>
                  <a:pt x="4531914" y="6340171"/>
                </a:cubicBezTo>
                <a:cubicBezTo>
                  <a:pt x="4531914" y="6340171"/>
                  <a:pt x="4531914" y="6340171"/>
                  <a:pt x="4548320" y="6340171"/>
                </a:cubicBezTo>
                <a:cubicBezTo>
                  <a:pt x="4548320" y="6340171"/>
                  <a:pt x="4548320" y="6340171"/>
                  <a:pt x="4548320" y="6423430"/>
                </a:cubicBezTo>
                <a:cubicBezTo>
                  <a:pt x="4548320" y="6479629"/>
                  <a:pt x="4562675" y="6496281"/>
                  <a:pt x="4603689" y="6496281"/>
                </a:cubicBezTo>
                <a:cubicBezTo>
                  <a:pt x="4613943" y="6496281"/>
                  <a:pt x="4626247" y="6492118"/>
                  <a:pt x="4636500" y="6492118"/>
                </a:cubicBezTo>
                <a:cubicBezTo>
                  <a:pt x="4640602" y="6490037"/>
                  <a:pt x="4642652" y="6487955"/>
                  <a:pt x="4642652" y="6483792"/>
                </a:cubicBezTo>
                <a:cubicBezTo>
                  <a:pt x="4642652" y="6483792"/>
                  <a:pt x="4642652" y="6483792"/>
                  <a:pt x="4640602" y="6460896"/>
                </a:cubicBezTo>
                <a:cubicBezTo>
                  <a:pt x="4640602" y="6456733"/>
                  <a:pt x="4638551" y="6452570"/>
                  <a:pt x="4634449" y="6452570"/>
                </a:cubicBezTo>
                <a:cubicBezTo>
                  <a:pt x="4628297" y="6452570"/>
                  <a:pt x="4618044" y="6454652"/>
                  <a:pt x="4609841" y="6454652"/>
                </a:cubicBezTo>
                <a:cubicBezTo>
                  <a:pt x="4591385" y="6454652"/>
                  <a:pt x="4591385" y="6444245"/>
                  <a:pt x="4591385" y="6417185"/>
                </a:cubicBezTo>
                <a:cubicBezTo>
                  <a:pt x="4591385" y="6417185"/>
                  <a:pt x="4591385" y="6417185"/>
                  <a:pt x="4591385" y="6340171"/>
                </a:cubicBezTo>
                <a:cubicBezTo>
                  <a:pt x="4591385" y="6340171"/>
                  <a:pt x="4591385" y="6340171"/>
                  <a:pt x="4634449" y="6340171"/>
                </a:cubicBezTo>
                <a:cubicBezTo>
                  <a:pt x="4638551" y="6340171"/>
                  <a:pt x="4640602" y="6338090"/>
                  <a:pt x="4640602" y="6333927"/>
                </a:cubicBezTo>
                <a:cubicBezTo>
                  <a:pt x="4640602" y="6333927"/>
                  <a:pt x="4640602" y="6333927"/>
                  <a:pt x="4640602" y="6308949"/>
                </a:cubicBezTo>
                <a:cubicBezTo>
                  <a:pt x="4640602" y="6304786"/>
                  <a:pt x="4638551" y="6302704"/>
                  <a:pt x="4634449" y="6302704"/>
                </a:cubicBezTo>
                <a:cubicBezTo>
                  <a:pt x="4634449" y="6302704"/>
                  <a:pt x="4634449" y="6302704"/>
                  <a:pt x="4591385" y="6302704"/>
                </a:cubicBezTo>
                <a:cubicBezTo>
                  <a:pt x="4591385" y="6302704"/>
                  <a:pt x="4591385" y="6302704"/>
                  <a:pt x="4591385" y="6265238"/>
                </a:cubicBezTo>
                <a:cubicBezTo>
                  <a:pt x="4591385" y="6263157"/>
                  <a:pt x="4589334" y="6261075"/>
                  <a:pt x="4589334" y="6258994"/>
                </a:cubicBezTo>
                <a:cubicBezTo>
                  <a:pt x="4587283" y="6258994"/>
                  <a:pt x="4585232" y="6258994"/>
                  <a:pt x="4583182" y="6258994"/>
                </a:cubicBezTo>
                <a:close/>
                <a:moveTo>
                  <a:pt x="4217278" y="6229772"/>
                </a:moveTo>
                <a:cubicBezTo>
                  <a:pt x="4206968" y="6229772"/>
                  <a:pt x="4176038" y="6229772"/>
                  <a:pt x="4136861" y="6233924"/>
                </a:cubicBezTo>
                <a:cubicBezTo>
                  <a:pt x="4134798" y="6233924"/>
                  <a:pt x="4130674" y="6238076"/>
                  <a:pt x="4130674" y="6242228"/>
                </a:cubicBezTo>
                <a:cubicBezTo>
                  <a:pt x="4130674" y="6242228"/>
                  <a:pt x="4130674" y="6242228"/>
                  <a:pt x="4130674" y="6483040"/>
                </a:cubicBezTo>
                <a:cubicBezTo>
                  <a:pt x="4130674" y="6487192"/>
                  <a:pt x="4134798" y="6489268"/>
                  <a:pt x="4138922" y="6489268"/>
                </a:cubicBezTo>
                <a:cubicBezTo>
                  <a:pt x="4138922" y="6489268"/>
                  <a:pt x="4138922" y="6489268"/>
                  <a:pt x="4167790" y="6489268"/>
                </a:cubicBezTo>
                <a:cubicBezTo>
                  <a:pt x="4171914" y="6489268"/>
                  <a:pt x="4176038" y="6487192"/>
                  <a:pt x="4176038" y="6483040"/>
                </a:cubicBezTo>
                <a:cubicBezTo>
                  <a:pt x="4176038" y="6483040"/>
                  <a:pt x="4176038" y="6483040"/>
                  <a:pt x="4176038" y="6387546"/>
                </a:cubicBezTo>
                <a:cubicBezTo>
                  <a:pt x="4184286" y="6387546"/>
                  <a:pt x="4202844" y="6389621"/>
                  <a:pt x="4225526" y="6389621"/>
                </a:cubicBezTo>
                <a:cubicBezTo>
                  <a:pt x="4225526" y="6389621"/>
                  <a:pt x="4225526" y="6389621"/>
                  <a:pt x="4266766" y="6485115"/>
                </a:cubicBezTo>
                <a:cubicBezTo>
                  <a:pt x="4268828" y="6489268"/>
                  <a:pt x="4270890" y="6489268"/>
                  <a:pt x="4272952" y="6489268"/>
                </a:cubicBezTo>
                <a:cubicBezTo>
                  <a:pt x="4272952" y="6489268"/>
                  <a:pt x="4272952" y="6489268"/>
                  <a:pt x="4305944" y="6489268"/>
                </a:cubicBezTo>
                <a:cubicBezTo>
                  <a:pt x="4310068" y="6489268"/>
                  <a:pt x="4312130" y="6489268"/>
                  <a:pt x="4312130" y="6487192"/>
                </a:cubicBezTo>
                <a:cubicBezTo>
                  <a:pt x="4314192" y="6485115"/>
                  <a:pt x="4314192" y="6483040"/>
                  <a:pt x="4314192" y="6480964"/>
                </a:cubicBezTo>
                <a:lnTo>
                  <a:pt x="4266766" y="6377166"/>
                </a:lnTo>
                <a:cubicBezTo>
                  <a:pt x="4297696" y="6362634"/>
                  <a:pt x="4312130" y="6339798"/>
                  <a:pt x="4312130" y="6308658"/>
                </a:cubicBezTo>
                <a:cubicBezTo>
                  <a:pt x="4312130" y="6273367"/>
                  <a:pt x="4295634" y="6229772"/>
                  <a:pt x="4223464" y="6229772"/>
                </a:cubicBezTo>
                <a:cubicBezTo>
                  <a:pt x="4223464" y="6229772"/>
                  <a:pt x="4221402" y="6229772"/>
                  <a:pt x="4217278" y="6229772"/>
                </a:cubicBezTo>
                <a:close/>
                <a:moveTo>
                  <a:pt x="5579833" y="6196766"/>
                </a:moveTo>
                <a:cubicBezTo>
                  <a:pt x="5581894" y="6194705"/>
                  <a:pt x="5586015" y="6194705"/>
                  <a:pt x="5588076" y="6196766"/>
                </a:cubicBezTo>
                <a:cubicBezTo>
                  <a:pt x="5631344" y="6207067"/>
                  <a:pt x="5664312" y="6225611"/>
                  <a:pt x="5695218" y="6258579"/>
                </a:cubicBezTo>
                <a:cubicBezTo>
                  <a:pt x="5697278" y="6260639"/>
                  <a:pt x="5699339" y="6262699"/>
                  <a:pt x="5699339" y="6264760"/>
                </a:cubicBezTo>
                <a:cubicBezTo>
                  <a:pt x="5697278" y="6268880"/>
                  <a:pt x="5695218" y="6268880"/>
                  <a:pt x="5691097" y="6270941"/>
                </a:cubicBezTo>
                <a:cubicBezTo>
                  <a:pt x="5600438" y="6314210"/>
                  <a:pt x="5600438" y="6314210"/>
                  <a:pt x="5600438" y="6314210"/>
                </a:cubicBezTo>
                <a:cubicBezTo>
                  <a:pt x="5596317" y="6316270"/>
                  <a:pt x="5592196" y="6316270"/>
                  <a:pt x="5590136" y="6316270"/>
                </a:cubicBezTo>
                <a:cubicBezTo>
                  <a:pt x="5588076" y="6314210"/>
                  <a:pt x="5586015" y="6310089"/>
                  <a:pt x="5586015" y="6305968"/>
                </a:cubicBezTo>
                <a:cubicBezTo>
                  <a:pt x="5577773" y="6205007"/>
                  <a:pt x="5577773" y="6205007"/>
                  <a:pt x="5577773" y="6205007"/>
                </a:cubicBezTo>
                <a:cubicBezTo>
                  <a:pt x="5577773" y="6200886"/>
                  <a:pt x="5577773" y="6198826"/>
                  <a:pt x="5579833" y="6196766"/>
                </a:cubicBezTo>
                <a:close/>
                <a:moveTo>
                  <a:pt x="5522498" y="6195995"/>
                </a:moveTo>
                <a:cubicBezTo>
                  <a:pt x="5524043" y="6195738"/>
                  <a:pt x="5525589" y="6195738"/>
                  <a:pt x="5526619" y="6196770"/>
                </a:cubicBezTo>
                <a:cubicBezTo>
                  <a:pt x="5526619" y="6198835"/>
                  <a:pt x="5528679" y="6200900"/>
                  <a:pt x="5528679" y="6207095"/>
                </a:cubicBezTo>
                <a:cubicBezTo>
                  <a:pt x="5520438" y="6308283"/>
                  <a:pt x="5520438" y="6308283"/>
                  <a:pt x="5520438" y="6308283"/>
                </a:cubicBezTo>
                <a:cubicBezTo>
                  <a:pt x="5520438" y="6312413"/>
                  <a:pt x="5518377" y="6314478"/>
                  <a:pt x="5516316" y="6316543"/>
                </a:cubicBezTo>
                <a:cubicBezTo>
                  <a:pt x="5512196" y="6318608"/>
                  <a:pt x="5510135" y="6318608"/>
                  <a:pt x="5506015" y="6316543"/>
                </a:cubicBezTo>
                <a:cubicBezTo>
                  <a:pt x="5415355" y="6271112"/>
                  <a:pt x="5415355" y="6271112"/>
                  <a:pt x="5415355" y="6271112"/>
                </a:cubicBezTo>
                <a:cubicBezTo>
                  <a:pt x="5411235" y="6271112"/>
                  <a:pt x="5409174" y="6269047"/>
                  <a:pt x="5407114" y="6264917"/>
                </a:cubicBezTo>
                <a:cubicBezTo>
                  <a:pt x="5407114" y="6262851"/>
                  <a:pt x="5409174" y="6260787"/>
                  <a:pt x="5411235" y="6258721"/>
                </a:cubicBezTo>
                <a:cubicBezTo>
                  <a:pt x="5442141" y="6225681"/>
                  <a:pt x="5475108" y="6207095"/>
                  <a:pt x="5518377" y="6196770"/>
                </a:cubicBezTo>
                <a:cubicBezTo>
                  <a:pt x="5519407" y="6196770"/>
                  <a:pt x="5520952" y="6196254"/>
                  <a:pt x="5522498" y="6195995"/>
                </a:cubicBezTo>
                <a:close/>
                <a:moveTo>
                  <a:pt x="5553811" y="6160806"/>
                </a:moveTo>
                <a:cubicBezTo>
                  <a:pt x="5434058" y="6160806"/>
                  <a:pt x="5336980" y="6258932"/>
                  <a:pt x="5336980" y="6379976"/>
                </a:cubicBezTo>
                <a:cubicBezTo>
                  <a:pt x="5336980" y="6501019"/>
                  <a:pt x="5434058" y="6599145"/>
                  <a:pt x="5553811" y="6599145"/>
                </a:cubicBezTo>
                <a:cubicBezTo>
                  <a:pt x="5673564" y="6599145"/>
                  <a:pt x="5770643" y="6501019"/>
                  <a:pt x="5770643" y="6379976"/>
                </a:cubicBezTo>
                <a:cubicBezTo>
                  <a:pt x="5770643" y="6258932"/>
                  <a:pt x="5673564" y="6160806"/>
                  <a:pt x="5553811" y="6160806"/>
                </a:cubicBezTo>
                <a:close/>
                <a:moveTo>
                  <a:pt x="5553226" y="6129247"/>
                </a:moveTo>
                <a:cubicBezTo>
                  <a:pt x="5689441" y="6129247"/>
                  <a:pt x="5799865" y="6240979"/>
                  <a:pt x="5799865" y="6378808"/>
                </a:cubicBezTo>
                <a:cubicBezTo>
                  <a:pt x="5799865" y="6516636"/>
                  <a:pt x="5689441" y="6628369"/>
                  <a:pt x="5553226" y="6628369"/>
                </a:cubicBezTo>
                <a:cubicBezTo>
                  <a:pt x="5417012" y="6628369"/>
                  <a:pt x="5306588" y="6516636"/>
                  <a:pt x="5306588" y="6378808"/>
                </a:cubicBezTo>
                <a:cubicBezTo>
                  <a:pt x="5306588" y="6240979"/>
                  <a:pt x="5417012" y="6129247"/>
                  <a:pt x="5553226" y="6129247"/>
                </a:cubicBezTo>
                <a:close/>
                <a:moveTo>
                  <a:pt x="5540303" y="6050671"/>
                </a:moveTo>
                <a:cubicBezTo>
                  <a:pt x="5532077" y="6065220"/>
                  <a:pt x="5527964" y="6083926"/>
                  <a:pt x="5527964" y="6100554"/>
                </a:cubicBezTo>
                <a:cubicBezTo>
                  <a:pt x="5523850" y="6100554"/>
                  <a:pt x="5507398" y="6102632"/>
                  <a:pt x="5505342" y="6104711"/>
                </a:cubicBezTo>
                <a:cubicBezTo>
                  <a:pt x="5499172" y="6086005"/>
                  <a:pt x="5490946" y="6069377"/>
                  <a:pt x="5478607" y="6058985"/>
                </a:cubicBezTo>
                <a:cubicBezTo>
                  <a:pt x="5478607" y="6056906"/>
                  <a:pt x="5478607" y="6056906"/>
                  <a:pt x="5478607" y="6056906"/>
                </a:cubicBezTo>
                <a:cubicBezTo>
                  <a:pt x="5476550" y="6058985"/>
                  <a:pt x="5476550" y="6058985"/>
                  <a:pt x="5476550" y="6058985"/>
                </a:cubicBezTo>
                <a:cubicBezTo>
                  <a:pt x="5470381" y="6058985"/>
                  <a:pt x="5462155" y="6061063"/>
                  <a:pt x="5455985" y="6063142"/>
                </a:cubicBezTo>
                <a:cubicBezTo>
                  <a:pt x="5455985" y="6065220"/>
                  <a:pt x="5455985" y="6065220"/>
                  <a:pt x="5455985" y="6065220"/>
                </a:cubicBezTo>
                <a:cubicBezTo>
                  <a:pt x="5453928" y="6073534"/>
                  <a:pt x="5451872" y="6081848"/>
                  <a:pt x="5451872" y="6090162"/>
                </a:cubicBezTo>
                <a:cubicBezTo>
                  <a:pt x="5451872" y="6100554"/>
                  <a:pt x="5453928" y="6108868"/>
                  <a:pt x="5455985" y="6117182"/>
                </a:cubicBezTo>
                <a:cubicBezTo>
                  <a:pt x="5453928" y="6117182"/>
                  <a:pt x="5437476" y="6125495"/>
                  <a:pt x="5435420" y="6125495"/>
                </a:cubicBezTo>
                <a:cubicBezTo>
                  <a:pt x="5425137" y="6110946"/>
                  <a:pt x="5412798" y="6096397"/>
                  <a:pt x="5398402" y="6090162"/>
                </a:cubicBezTo>
                <a:cubicBezTo>
                  <a:pt x="5398402" y="6088083"/>
                  <a:pt x="5398402" y="6088083"/>
                  <a:pt x="5398402" y="6088083"/>
                </a:cubicBezTo>
                <a:cubicBezTo>
                  <a:pt x="5396346" y="6088083"/>
                  <a:pt x="5396346" y="6088083"/>
                  <a:pt x="5396346" y="6088083"/>
                </a:cubicBezTo>
                <a:cubicBezTo>
                  <a:pt x="5390176" y="6092240"/>
                  <a:pt x="5384006" y="6096397"/>
                  <a:pt x="5377837" y="6100554"/>
                </a:cubicBezTo>
                <a:cubicBezTo>
                  <a:pt x="5377837" y="6100554"/>
                  <a:pt x="5377837" y="6102632"/>
                  <a:pt x="5377837" y="6102632"/>
                </a:cubicBezTo>
                <a:cubicBezTo>
                  <a:pt x="5377837" y="6119260"/>
                  <a:pt x="5381950" y="6135888"/>
                  <a:pt x="5390176" y="6152515"/>
                </a:cubicBezTo>
                <a:cubicBezTo>
                  <a:pt x="5388120" y="6154594"/>
                  <a:pt x="5375780" y="6162908"/>
                  <a:pt x="5373724" y="6164986"/>
                </a:cubicBezTo>
                <a:cubicBezTo>
                  <a:pt x="5361385" y="6152515"/>
                  <a:pt x="5344932" y="6142123"/>
                  <a:pt x="5330536" y="6137966"/>
                </a:cubicBezTo>
                <a:cubicBezTo>
                  <a:pt x="5328480" y="6137966"/>
                  <a:pt x="5328480" y="6137966"/>
                  <a:pt x="5328480" y="6137966"/>
                </a:cubicBezTo>
                <a:cubicBezTo>
                  <a:pt x="5328480" y="6140044"/>
                  <a:pt x="5328480" y="6140044"/>
                  <a:pt x="5328480" y="6140044"/>
                </a:cubicBezTo>
                <a:cubicBezTo>
                  <a:pt x="5322310" y="6142123"/>
                  <a:pt x="5316140" y="6148358"/>
                  <a:pt x="5312027" y="6154594"/>
                </a:cubicBezTo>
                <a:cubicBezTo>
                  <a:pt x="5312027" y="6156672"/>
                  <a:pt x="5312027" y="6156672"/>
                  <a:pt x="5312027" y="6156672"/>
                </a:cubicBezTo>
                <a:cubicBezTo>
                  <a:pt x="5316140" y="6171221"/>
                  <a:pt x="5326423" y="6187849"/>
                  <a:pt x="5338763" y="6202398"/>
                </a:cubicBezTo>
                <a:cubicBezTo>
                  <a:pt x="5336706" y="6202398"/>
                  <a:pt x="5326423" y="6216947"/>
                  <a:pt x="5324366" y="6219026"/>
                </a:cubicBezTo>
                <a:cubicBezTo>
                  <a:pt x="5309971" y="6210712"/>
                  <a:pt x="5291462" y="6206555"/>
                  <a:pt x="5275010" y="6206555"/>
                </a:cubicBezTo>
                <a:cubicBezTo>
                  <a:pt x="5272953" y="6206555"/>
                  <a:pt x="5272953" y="6206555"/>
                  <a:pt x="5272953" y="6206555"/>
                </a:cubicBezTo>
                <a:cubicBezTo>
                  <a:pt x="5268840" y="6210712"/>
                  <a:pt x="5264727" y="6219026"/>
                  <a:pt x="5262671" y="6225261"/>
                </a:cubicBezTo>
                <a:cubicBezTo>
                  <a:pt x="5262671" y="6227340"/>
                  <a:pt x="5262671" y="6227340"/>
                  <a:pt x="5262671" y="6227340"/>
                </a:cubicBezTo>
                <a:cubicBezTo>
                  <a:pt x="5270897" y="6241888"/>
                  <a:pt x="5283236" y="6254359"/>
                  <a:pt x="5299688" y="6264752"/>
                </a:cubicBezTo>
                <a:cubicBezTo>
                  <a:pt x="5297632" y="6266830"/>
                  <a:pt x="5291462" y="6281379"/>
                  <a:pt x="5291462" y="6283458"/>
                </a:cubicBezTo>
                <a:cubicBezTo>
                  <a:pt x="5272953" y="6279301"/>
                  <a:pt x="5254444" y="6279301"/>
                  <a:pt x="5240049" y="6283458"/>
                </a:cubicBezTo>
                <a:cubicBezTo>
                  <a:pt x="5237992" y="6283458"/>
                  <a:pt x="5237992" y="6283458"/>
                  <a:pt x="5237992" y="6283458"/>
                </a:cubicBezTo>
                <a:cubicBezTo>
                  <a:pt x="5237992" y="6285536"/>
                  <a:pt x="5237992" y="6285536"/>
                  <a:pt x="5237992" y="6285536"/>
                </a:cubicBezTo>
                <a:cubicBezTo>
                  <a:pt x="5235936" y="6291772"/>
                  <a:pt x="5233879" y="6300085"/>
                  <a:pt x="5231823" y="6306320"/>
                </a:cubicBezTo>
                <a:cubicBezTo>
                  <a:pt x="5233879" y="6308399"/>
                  <a:pt x="5233879" y="6308399"/>
                  <a:pt x="5233879" y="6308399"/>
                </a:cubicBezTo>
                <a:cubicBezTo>
                  <a:pt x="5244162" y="6318791"/>
                  <a:pt x="5260614" y="6329184"/>
                  <a:pt x="5277066" y="6333340"/>
                </a:cubicBezTo>
                <a:cubicBezTo>
                  <a:pt x="5277066" y="6335419"/>
                  <a:pt x="5275010" y="6354125"/>
                  <a:pt x="5275010" y="6356204"/>
                </a:cubicBezTo>
                <a:cubicBezTo>
                  <a:pt x="5256501" y="6356204"/>
                  <a:pt x="5237992" y="6360360"/>
                  <a:pt x="5225653" y="6368675"/>
                </a:cubicBezTo>
                <a:cubicBezTo>
                  <a:pt x="5223596" y="6368675"/>
                  <a:pt x="5223596" y="6368675"/>
                  <a:pt x="5223596" y="6368675"/>
                </a:cubicBezTo>
                <a:cubicBezTo>
                  <a:pt x="5223596" y="6370752"/>
                  <a:pt x="5223596" y="6370752"/>
                  <a:pt x="5223596" y="6370752"/>
                </a:cubicBezTo>
                <a:cubicBezTo>
                  <a:pt x="5223596" y="6372831"/>
                  <a:pt x="5223596" y="6376988"/>
                  <a:pt x="5223596" y="6381145"/>
                </a:cubicBezTo>
                <a:cubicBezTo>
                  <a:pt x="5223596" y="6385302"/>
                  <a:pt x="5223596" y="6389459"/>
                  <a:pt x="5223596" y="6391537"/>
                </a:cubicBezTo>
                <a:cubicBezTo>
                  <a:pt x="5223596" y="6393616"/>
                  <a:pt x="5223596" y="6393616"/>
                  <a:pt x="5223596" y="6393616"/>
                </a:cubicBezTo>
                <a:cubicBezTo>
                  <a:pt x="5225653" y="6393616"/>
                  <a:pt x="5225653" y="6393616"/>
                  <a:pt x="5225653" y="6393616"/>
                </a:cubicBezTo>
                <a:cubicBezTo>
                  <a:pt x="5237992" y="6401930"/>
                  <a:pt x="5256501" y="6406087"/>
                  <a:pt x="5275010" y="6406087"/>
                </a:cubicBezTo>
                <a:cubicBezTo>
                  <a:pt x="5275010" y="6410243"/>
                  <a:pt x="5277066" y="6426871"/>
                  <a:pt x="5279123" y="6428949"/>
                </a:cubicBezTo>
                <a:cubicBezTo>
                  <a:pt x="5260614" y="6435184"/>
                  <a:pt x="5244162" y="6443498"/>
                  <a:pt x="5233879" y="6455969"/>
                </a:cubicBezTo>
                <a:cubicBezTo>
                  <a:pt x="5231823" y="6455969"/>
                  <a:pt x="5231823" y="6455969"/>
                  <a:pt x="5231823" y="6455969"/>
                </a:cubicBezTo>
                <a:cubicBezTo>
                  <a:pt x="5231823" y="6458048"/>
                  <a:pt x="5231823" y="6458048"/>
                  <a:pt x="5231823" y="6458048"/>
                </a:cubicBezTo>
                <a:cubicBezTo>
                  <a:pt x="5233879" y="6464283"/>
                  <a:pt x="5235936" y="6472597"/>
                  <a:pt x="5237992" y="6478833"/>
                </a:cubicBezTo>
                <a:cubicBezTo>
                  <a:pt x="5240049" y="6478833"/>
                  <a:pt x="5240049" y="6478833"/>
                  <a:pt x="5240049" y="6478833"/>
                </a:cubicBezTo>
                <a:cubicBezTo>
                  <a:pt x="5254444" y="6485068"/>
                  <a:pt x="5275010" y="6482989"/>
                  <a:pt x="5291462" y="6478833"/>
                </a:cubicBezTo>
                <a:cubicBezTo>
                  <a:pt x="5291462" y="6480910"/>
                  <a:pt x="5299688" y="6497539"/>
                  <a:pt x="5299688" y="6499616"/>
                </a:cubicBezTo>
                <a:cubicBezTo>
                  <a:pt x="5285292" y="6507930"/>
                  <a:pt x="5270897" y="6522480"/>
                  <a:pt x="5262671" y="6537029"/>
                </a:cubicBezTo>
                <a:cubicBezTo>
                  <a:pt x="5262671" y="6539107"/>
                  <a:pt x="5262671" y="6539107"/>
                  <a:pt x="5262671" y="6539107"/>
                </a:cubicBezTo>
                <a:cubicBezTo>
                  <a:pt x="5264727" y="6543265"/>
                  <a:pt x="5270897" y="6551578"/>
                  <a:pt x="5275010" y="6557813"/>
                </a:cubicBezTo>
                <a:cubicBezTo>
                  <a:pt x="5291462" y="6557813"/>
                  <a:pt x="5309971" y="6553657"/>
                  <a:pt x="5326423" y="6543265"/>
                </a:cubicBezTo>
                <a:cubicBezTo>
                  <a:pt x="5326423" y="6545342"/>
                  <a:pt x="5336706" y="6559892"/>
                  <a:pt x="5338763" y="6561971"/>
                </a:cubicBezTo>
                <a:cubicBezTo>
                  <a:pt x="5326423" y="6574441"/>
                  <a:pt x="5316140" y="6591068"/>
                  <a:pt x="5312027" y="6607697"/>
                </a:cubicBezTo>
                <a:cubicBezTo>
                  <a:pt x="5314084" y="6609774"/>
                  <a:pt x="5314084" y="6609774"/>
                  <a:pt x="5314084" y="6609774"/>
                </a:cubicBezTo>
                <a:cubicBezTo>
                  <a:pt x="5316140" y="6613932"/>
                  <a:pt x="5324366" y="6620167"/>
                  <a:pt x="5328480" y="6624324"/>
                </a:cubicBezTo>
                <a:cubicBezTo>
                  <a:pt x="5330536" y="6624324"/>
                  <a:pt x="5330536" y="6624324"/>
                  <a:pt x="5330536" y="6624324"/>
                </a:cubicBezTo>
                <a:cubicBezTo>
                  <a:pt x="5344932" y="6620167"/>
                  <a:pt x="5361385" y="6611853"/>
                  <a:pt x="5375780" y="6597304"/>
                </a:cubicBezTo>
                <a:cubicBezTo>
                  <a:pt x="5377837" y="6599383"/>
                  <a:pt x="5390176" y="6609774"/>
                  <a:pt x="5392233" y="6611853"/>
                </a:cubicBezTo>
                <a:cubicBezTo>
                  <a:pt x="5384006" y="6628480"/>
                  <a:pt x="5379894" y="6645109"/>
                  <a:pt x="5379894" y="6661736"/>
                </a:cubicBezTo>
                <a:cubicBezTo>
                  <a:pt x="5379894" y="6661736"/>
                  <a:pt x="5379894" y="6663815"/>
                  <a:pt x="5379894" y="6663815"/>
                </a:cubicBezTo>
                <a:cubicBezTo>
                  <a:pt x="5384006" y="6667971"/>
                  <a:pt x="5392233" y="6672129"/>
                  <a:pt x="5398402" y="6674206"/>
                </a:cubicBezTo>
                <a:cubicBezTo>
                  <a:pt x="5398402" y="6676285"/>
                  <a:pt x="5398402" y="6676285"/>
                  <a:pt x="5398402" y="6676285"/>
                </a:cubicBezTo>
                <a:cubicBezTo>
                  <a:pt x="5400459" y="6674206"/>
                  <a:pt x="5400459" y="6674206"/>
                  <a:pt x="5400459" y="6674206"/>
                </a:cubicBezTo>
                <a:cubicBezTo>
                  <a:pt x="5414854" y="6665893"/>
                  <a:pt x="5427194" y="6653422"/>
                  <a:pt x="5437476" y="6636795"/>
                </a:cubicBezTo>
                <a:cubicBezTo>
                  <a:pt x="5439533" y="6638873"/>
                  <a:pt x="5453928" y="6645109"/>
                  <a:pt x="5455985" y="6645109"/>
                </a:cubicBezTo>
                <a:cubicBezTo>
                  <a:pt x="5453928" y="6653422"/>
                  <a:pt x="5453928" y="6663815"/>
                  <a:pt x="5453928" y="6672129"/>
                </a:cubicBezTo>
                <a:cubicBezTo>
                  <a:pt x="5453928" y="6680442"/>
                  <a:pt x="5453928" y="6690835"/>
                  <a:pt x="5455985" y="6697070"/>
                </a:cubicBezTo>
                <a:cubicBezTo>
                  <a:pt x="5455985" y="6699148"/>
                  <a:pt x="5455985" y="6699148"/>
                  <a:pt x="5455985" y="6699148"/>
                </a:cubicBezTo>
                <a:cubicBezTo>
                  <a:pt x="5458042" y="6699148"/>
                  <a:pt x="5458042" y="6699148"/>
                  <a:pt x="5458042" y="6699148"/>
                </a:cubicBezTo>
                <a:cubicBezTo>
                  <a:pt x="5462155" y="6701227"/>
                  <a:pt x="5472437" y="6703305"/>
                  <a:pt x="5478607" y="6705383"/>
                </a:cubicBezTo>
                <a:cubicBezTo>
                  <a:pt x="5480663" y="6705383"/>
                  <a:pt x="5480663" y="6705383"/>
                  <a:pt x="5480663" y="6705383"/>
                </a:cubicBezTo>
                <a:cubicBezTo>
                  <a:pt x="5490946" y="6692913"/>
                  <a:pt x="5501229" y="6676285"/>
                  <a:pt x="5505342" y="6659658"/>
                </a:cubicBezTo>
                <a:cubicBezTo>
                  <a:pt x="5507398" y="6659658"/>
                  <a:pt x="5525907" y="6661736"/>
                  <a:pt x="5527964" y="6661736"/>
                </a:cubicBezTo>
                <a:cubicBezTo>
                  <a:pt x="5527964" y="6680442"/>
                  <a:pt x="5532077" y="6699148"/>
                  <a:pt x="5540303" y="6713697"/>
                </a:cubicBezTo>
                <a:cubicBezTo>
                  <a:pt x="5542359" y="6713697"/>
                  <a:pt x="5542359" y="6713697"/>
                  <a:pt x="5542359" y="6713697"/>
                </a:cubicBezTo>
                <a:cubicBezTo>
                  <a:pt x="5548529" y="6713697"/>
                  <a:pt x="5558812" y="6713697"/>
                  <a:pt x="5562925" y="6713697"/>
                </a:cubicBezTo>
                <a:cubicBezTo>
                  <a:pt x="5564982" y="6713697"/>
                  <a:pt x="5564982" y="6713697"/>
                  <a:pt x="5564982" y="6713697"/>
                </a:cubicBezTo>
                <a:cubicBezTo>
                  <a:pt x="5573208" y="6699148"/>
                  <a:pt x="5577321" y="6680442"/>
                  <a:pt x="5579378" y="6661736"/>
                </a:cubicBezTo>
                <a:cubicBezTo>
                  <a:pt x="5581434" y="6661736"/>
                  <a:pt x="5597886" y="6659658"/>
                  <a:pt x="5599943" y="6659658"/>
                </a:cubicBezTo>
                <a:cubicBezTo>
                  <a:pt x="5604056" y="6676285"/>
                  <a:pt x="5614338" y="6692913"/>
                  <a:pt x="5626678" y="6705383"/>
                </a:cubicBezTo>
                <a:cubicBezTo>
                  <a:pt x="5632847" y="6703305"/>
                  <a:pt x="5643130" y="6701227"/>
                  <a:pt x="5647243" y="6699148"/>
                </a:cubicBezTo>
                <a:cubicBezTo>
                  <a:pt x="5649300" y="6699148"/>
                  <a:pt x="5649300" y="6699148"/>
                  <a:pt x="5649300" y="6699148"/>
                </a:cubicBezTo>
                <a:cubicBezTo>
                  <a:pt x="5651356" y="6690835"/>
                  <a:pt x="5651356" y="6680442"/>
                  <a:pt x="5651356" y="6672129"/>
                </a:cubicBezTo>
                <a:cubicBezTo>
                  <a:pt x="5651356" y="6663815"/>
                  <a:pt x="5651356" y="6653422"/>
                  <a:pt x="5649300" y="6645109"/>
                </a:cubicBezTo>
                <a:cubicBezTo>
                  <a:pt x="5651356" y="6645109"/>
                  <a:pt x="5667808" y="6638873"/>
                  <a:pt x="5669865" y="6636795"/>
                </a:cubicBezTo>
                <a:cubicBezTo>
                  <a:pt x="5678091" y="6653422"/>
                  <a:pt x="5692487" y="6665893"/>
                  <a:pt x="5706882" y="6674206"/>
                </a:cubicBezTo>
                <a:cubicBezTo>
                  <a:pt x="5713052" y="6672129"/>
                  <a:pt x="5721278" y="6667971"/>
                  <a:pt x="5725391" y="6663815"/>
                </a:cubicBezTo>
                <a:cubicBezTo>
                  <a:pt x="5727448" y="6661736"/>
                  <a:pt x="5727448" y="6661736"/>
                  <a:pt x="5727448" y="6661736"/>
                </a:cubicBezTo>
                <a:cubicBezTo>
                  <a:pt x="5727448" y="6661736"/>
                  <a:pt x="5727448" y="6661736"/>
                  <a:pt x="5727448" y="6659658"/>
                </a:cubicBezTo>
                <a:cubicBezTo>
                  <a:pt x="5727448" y="6645109"/>
                  <a:pt x="5721278" y="6626403"/>
                  <a:pt x="5713052" y="6611853"/>
                </a:cubicBezTo>
                <a:cubicBezTo>
                  <a:pt x="5715108" y="6609774"/>
                  <a:pt x="5727448" y="6599383"/>
                  <a:pt x="5729504" y="6597304"/>
                </a:cubicBezTo>
                <a:cubicBezTo>
                  <a:pt x="5743900" y="6609774"/>
                  <a:pt x="5760352" y="6620167"/>
                  <a:pt x="5774748" y="6624324"/>
                </a:cubicBezTo>
                <a:cubicBezTo>
                  <a:pt x="5776805" y="6624324"/>
                  <a:pt x="5776805" y="6624324"/>
                  <a:pt x="5776805" y="6624324"/>
                </a:cubicBezTo>
                <a:cubicBezTo>
                  <a:pt x="5780918" y="6620167"/>
                  <a:pt x="5789144" y="6613932"/>
                  <a:pt x="5791201" y="6607697"/>
                </a:cubicBezTo>
                <a:cubicBezTo>
                  <a:pt x="5793257" y="6607697"/>
                  <a:pt x="5793257" y="6607697"/>
                  <a:pt x="5793257" y="6607697"/>
                </a:cubicBezTo>
                <a:cubicBezTo>
                  <a:pt x="5789144" y="6591068"/>
                  <a:pt x="5778861" y="6574441"/>
                  <a:pt x="5766522" y="6561971"/>
                </a:cubicBezTo>
                <a:cubicBezTo>
                  <a:pt x="5768579" y="6559892"/>
                  <a:pt x="5778861" y="6545342"/>
                  <a:pt x="5778861" y="6543265"/>
                </a:cubicBezTo>
                <a:cubicBezTo>
                  <a:pt x="5795314" y="6551578"/>
                  <a:pt x="5813822" y="6557813"/>
                  <a:pt x="5830275" y="6557813"/>
                </a:cubicBezTo>
                <a:cubicBezTo>
                  <a:pt x="5832331" y="6555735"/>
                  <a:pt x="5832331" y="6555735"/>
                  <a:pt x="5832331" y="6555735"/>
                </a:cubicBezTo>
                <a:cubicBezTo>
                  <a:pt x="5834388" y="6551578"/>
                  <a:pt x="5840557" y="6543265"/>
                  <a:pt x="5842614" y="6537029"/>
                </a:cubicBezTo>
                <a:cubicBezTo>
                  <a:pt x="5842614" y="6534951"/>
                  <a:pt x="5842614" y="6534951"/>
                  <a:pt x="5842614" y="6534951"/>
                </a:cubicBezTo>
                <a:cubicBezTo>
                  <a:pt x="5834388" y="6522480"/>
                  <a:pt x="5819992" y="6507930"/>
                  <a:pt x="5805596" y="6499616"/>
                </a:cubicBezTo>
                <a:cubicBezTo>
                  <a:pt x="5805596" y="6495460"/>
                  <a:pt x="5813822" y="6480910"/>
                  <a:pt x="5813822" y="6478833"/>
                </a:cubicBezTo>
                <a:cubicBezTo>
                  <a:pt x="5830275" y="6482989"/>
                  <a:pt x="5848784" y="6482989"/>
                  <a:pt x="5865236" y="6478833"/>
                </a:cubicBezTo>
                <a:cubicBezTo>
                  <a:pt x="5867292" y="6478833"/>
                  <a:pt x="5867292" y="6478833"/>
                  <a:pt x="5867292" y="6478833"/>
                </a:cubicBezTo>
                <a:cubicBezTo>
                  <a:pt x="5869349" y="6472597"/>
                  <a:pt x="5871405" y="6464283"/>
                  <a:pt x="5871405" y="6458048"/>
                </a:cubicBezTo>
                <a:cubicBezTo>
                  <a:pt x="5871405" y="6455969"/>
                  <a:pt x="5871405" y="6455969"/>
                  <a:pt x="5871405" y="6455969"/>
                </a:cubicBezTo>
                <a:cubicBezTo>
                  <a:pt x="5861123" y="6443498"/>
                  <a:pt x="5844670" y="6435184"/>
                  <a:pt x="5826162" y="6428949"/>
                </a:cubicBezTo>
                <a:cubicBezTo>
                  <a:pt x="5828218" y="6426871"/>
                  <a:pt x="5830275" y="6410243"/>
                  <a:pt x="5830275" y="6408165"/>
                </a:cubicBezTo>
                <a:cubicBezTo>
                  <a:pt x="5848784" y="6408165"/>
                  <a:pt x="5867292" y="6401930"/>
                  <a:pt x="5879632" y="6393616"/>
                </a:cubicBezTo>
                <a:cubicBezTo>
                  <a:pt x="5881688" y="6393616"/>
                  <a:pt x="5881688" y="6393616"/>
                  <a:pt x="5881688" y="6393616"/>
                </a:cubicBezTo>
                <a:cubicBezTo>
                  <a:pt x="5881688" y="6389459"/>
                  <a:pt x="5881688" y="6385302"/>
                  <a:pt x="5881688" y="6381145"/>
                </a:cubicBezTo>
                <a:cubicBezTo>
                  <a:pt x="5881688" y="6379066"/>
                  <a:pt x="5881688" y="6374910"/>
                  <a:pt x="5881688" y="6370752"/>
                </a:cubicBezTo>
                <a:cubicBezTo>
                  <a:pt x="5879632" y="6370752"/>
                  <a:pt x="5879632" y="6370752"/>
                  <a:pt x="5879632" y="6370752"/>
                </a:cubicBezTo>
                <a:cubicBezTo>
                  <a:pt x="5867292" y="6362439"/>
                  <a:pt x="5848784" y="6356204"/>
                  <a:pt x="5830275" y="6356204"/>
                </a:cubicBezTo>
                <a:cubicBezTo>
                  <a:pt x="5830275" y="6354125"/>
                  <a:pt x="5828218" y="6337498"/>
                  <a:pt x="5828218" y="6335419"/>
                </a:cubicBezTo>
                <a:cubicBezTo>
                  <a:pt x="5844670" y="6329184"/>
                  <a:pt x="5861123" y="6320870"/>
                  <a:pt x="5871405" y="6308399"/>
                </a:cubicBezTo>
                <a:cubicBezTo>
                  <a:pt x="5873462" y="6308399"/>
                  <a:pt x="5873462" y="6308399"/>
                  <a:pt x="5873462" y="6308399"/>
                </a:cubicBezTo>
                <a:cubicBezTo>
                  <a:pt x="5873462" y="6306320"/>
                  <a:pt x="5873462" y="6306320"/>
                  <a:pt x="5873462" y="6306320"/>
                </a:cubicBezTo>
                <a:cubicBezTo>
                  <a:pt x="5871405" y="6300085"/>
                  <a:pt x="5869349" y="6291772"/>
                  <a:pt x="5867292" y="6285536"/>
                </a:cubicBezTo>
                <a:cubicBezTo>
                  <a:pt x="5865236" y="6285536"/>
                  <a:pt x="5865236" y="6285536"/>
                  <a:pt x="5865236" y="6285536"/>
                </a:cubicBezTo>
                <a:cubicBezTo>
                  <a:pt x="5850840" y="6279301"/>
                  <a:pt x="5832331" y="6281379"/>
                  <a:pt x="5813822" y="6285536"/>
                </a:cubicBezTo>
                <a:cubicBezTo>
                  <a:pt x="5813822" y="6283458"/>
                  <a:pt x="5807653" y="6266830"/>
                  <a:pt x="5805596" y="6264752"/>
                </a:cubicBezTo>
                <a:cubicBezTo>
                  <a:pt x="5822049" y="6256438"/>
                  <a:pt x="5834388" y="6241888"/>
                  <a:pt x="5842614" y="6227340"/>
                </a:cubicBezTo>
                <a:cubicBezTo>
                  <a:pt x="5842614" y="6225261"/>
                  <a:pt x="5842614" y="6225261"/>
                  <a:pt x="5842614" y="6225261"/>
                </a:cubicBezTo>
                <a:cubicBezTo>
                  <a:pt x="5840557" y="6221104"/>
                  <a:pt x="5836444" y="6212790"/>
                  <a:pt x="5832331" y="6206555"/>
                </a:cubicBezTo>
                <a:cubicBezTo>
                  <a:pt x="5830275" y="6206555"/>
                  <a:pt x="5830275" y="6206555"/>
                  <a:pt x="5830275" y="6206555"/>
                </a:cubicBezTo>
                <a:cubicBezTo>
                  <a:pt x="5813822" y="6206555"/>
                  <a:pt x="5795314" y="6210712"/>
                  <a:pt x="5780918" y="6219026"/>
                </a:cubicBezTo>
                <a:cubicBezTo>
                  <a:pt x="5778861" y="6219026"/>
                  <a:pt x="5768579" y="6204476"/>
                  <a:pt x="5766522" y="6202398"/>
                </a:cubicBezTo>
                <a:cubicBezTo>
                  <a:pt x="5778861" y="6189927"/>
                  <a:pt x="5789144" y="6173300"/>
                  <a:pt x="5793257" y="6156672"/>
                </a:cubicBezTo>
                <a:cubicBezTo>
                  <a:pt x="5793257" y="6154594"/>
                  <a:pt x="5793257" y="6154594"/>
                  <a:pt x="5793257" y="6154594"/>
                </a:cubicBezTo>
                <a:cubicBezTo>
                  <a:pt x="5789144" y="6150437"/>
                  <a:pt x="5782975" y="6144201"/>
                  <a:pt x="5776805" y="6140044"/>
                </a:cubicBezTo>
                <a:cubicBezTo>
                  <a:pt x="5760352" y="6144201"/>
                  <a:pt x="5743900" y="6152515"/>
                  <a:pt x="5731561" y="6164986"/>
                </a:cubicBezTo>
                <a:cubicBezTo>
                  <a:pt x="5729504" y="6164986"/>
                  <a:pt x="5715108" y="6154594"/>
                  <a:pt x="5713052" y="6152515"/>
                </a:cubicBezTo>
                <a:cubicBezTo>
                  <a:pt x="5723334" y="6135888"/>
                  <a:pt x="5727448" y="6119260"/>
                  <a:pt x="5727448" y="6102632"/>
                </a:cubicBezTo>
                <a:cubicBezTo>
                  <a:pt x="5727448" y="6102632"/>
                  <a:pt x="5727448" y="6100554"/>
                  <a:pt x="5727448" y="6100554"/>
                </a:cubicBezTo>
                <a:cubicBezTo>
                  <a:pt x="5721278" y="6096397"/>
                  <a:pt x="5713052" y="6092240"/>
                  <a:pt x="5708939" y="6090162"/>
                </a:cubicBezTo>
                <a:cubicBezTo>
                  <a:pt x="5706882" y="6088083"/>
                  <a:pt x="5706882" y="6088083"/>
                  <a:pt x="5706882" y="6088083"/>
                </a:cubicBezTo>
                <a:cubicBezTo>
                  <a:pt x="5706882" y="6090162"/>
                  <a:pt x="5706882" y="6090162"/>
                  <a:pt x="5706882" y="6090162"/>
                </a:cubicBezTo>
                <a:cubicBezTo>
                  <a:pt x="5692487" y="6096397"/>
                  <a:pt x="5680147" y="6110946"/>
                  <a:pt x="5669865" y="6125495"/>
                </a:cubicBezTo>
                <a:cubicBezTo>
                  <a:pt x="5667808" y="6125495"/>
                  <a:pt x="5651356" y="6119260"/>
                  <a:pt x="5649300" y="6117182"/>
                </a:cubicBezTo>
                <a:cubicBezTo>
                  <a:pt x="5651356" y="6108868"/>
                  <a:pt x="5653412" y="6100554"/>
                  <a:pt x="5653412" y="6090162"/>
                </a:cubicBezTo>
                <a:cubicBezTo>
                  <a:pt x="5653412" y="6081848"/>
                  <a:pt x="5651356" y="6073534"/>
                  <a:pt x="5649300" y="6065220"/>
                </a:cubicBezTo>
                <a:cubicBezTo>
                  <a:pt x="5649300" y="6063142"/>
                  <a:pt x="5649300" y="6063142"/>
                  <a:pt x="5649300" y="6063142"/>
                </a:cubicBezTo>
                <a:cubicBezTo>
                  <a:pt x="5647243" y="6063142"/>
                  <a:pt x="5647243" y="6063142"/>
                  <a:pt x="5647243" y="6063142"/>
                </a:cubicBezTo>
                <a:cubicBezTo>
                  <a:pt x="5643130" y="6061063"/>
                  <a:pt x="5634904" y="6058985"/>
                  <a:pt x="5626678" y="6058985"/>
                </a:cubicBezTo>
                <a:cubicBezTo>
                  <a:pt x="5614338" y="6069377"/>
                  <a:pt x="5604056" y="6086005"/>
                  <a:pt x="5599943" y="6104711"/>
                </a:cubicBezTo>
                <a:cubicBezTo>
                  <a:pt x="5597886" y="6102632"/>
                  <a:pt x="5581434" y="6100554"/>
                  <a:pt x="5577321" y="6100554"/>
                </a:cubicBezTo>
                <a:cubicBezTo>
                  <a:pt x="5577321" y="6083926"/>
                  <a:pt x="5573208" y="6065220"/>
                  <a:pt x="5564982" y="6050671"/>
                </a:cubicBezTo>
                <a:cubicBezTo>
                  <a:pt x="5562925" y="6050671"/>
                  <a:pt x="5562925" y="6050671"/>
                  <a:pt x="5562925" y="6050671"/>
                </a:cubicBezTo>
                <a:cubicBezTo>
                  <a:pt x="5556756" y="6048592"/>
                  <a:pt x="5548529" y="6048592"/>
                  <a:pt x="5542359" y="6050671"/>
                </a:cubicBezTo>
                <a:cubicBezTo>
                  <a:pt x="5540303" y="6050671"/>
                  <a:pt x="5540303" y="6050671"/>
                  <a:pt x="5540303" y="6050671"/>
                </a:cubicBezTo>
                <a:close/>
                <a:moveTo>
                  <a:pt x="0" y="0"/>
                </a:moveTo>
                <a:lnTo>
                  <a:pt x="6096000" y="0"/>
                </a:lnTo>
                <a:lnTo>
                  <a:pt x="6096000" y="6858000"/>
                </a:lnTo>
                <a:lnTo>
                  <a:pt x="0" y="6858000"/>
                </a:lnTo>
                <a:close/>
              </a:path>
            </a:pathLst>
          </a:custGeom>
          <a:solidFill>
            <a:srgbClr val="01B4E7">
              <a:alpha val="60000"/>
            </a:srgbClr>
          </a:solidFill>
        </p:spPr>
        <p:txBody>
          <a:bodyPr vert="horz" wrap="square" lIns="91440" tIns="45720" rIns="91440" bIns="45720" rtlCol="0" anchor="b">
            <a:noAutofit/>
          </a:bodyPr>
          <a:lstStyle>
            <a:lvl1pPr>
              <a:defRPr lang="en-US" dirty="0">
                <a:solidFill>
                  <a:schemeClr val="tx1">
                    <a:alpha val="0"/>
                  </a:schemeClr>
                </a:solidFill>
              </a:defRPr>
            </a:lvl1pPr>
          </a:lstStyle>
          <a:p>
            <a:pPr marL="0" lvl="0" indent="0" algn="r">
              <a:buNone/>
            </a:pPr>
            <a:r>
              <a:rPr lang="en-US" dirty="0"/>
              <a:t> </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Slide Number Placeholder 5">
            <a:extLst>
              <a:ext uri="{FF2B5EF4-FFF2-40B4-BE49-F238E27FC236}">
                <a16:creationId xmlns:a16="http://schemas.microsoft.com/office/drawing/2014/main" id="{86011E95-A43E-42BE-BADC-044BB6274510}"/>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4374371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316424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51A1306-839E-4BE0-95C1-D0AB7509740E}"/>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240D857C-E5F1-4BDC-8A99-7B246164353F}"/>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lIns="0" tIns="0" rIns="0" bIns="0" anchor="ctr" anchorCtr="0">
            <a:noAutofit/>
          </a:bodyPr>
          <a:lstStyle>
            <a:lvl1pPr marL="457200" indent="0" algn="ctr">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3" y="4330700"/>
            <a:ext cx="10532534" cy="465667"/>
          </a:xfrm>
        </p:spPr>
        <p:txBody>
          <a:bodyPr tIns="91440">
            <a:noAutofit/>
          </a:bodyPr>
          <a:lstStyle>
            <a:lvl1pPr marL="0" indent="0" algn="ctr">
              <a:buNone/>
              <a:defRPr sz="3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Slide Number Placeholder 5">
            <a:extLst>
              <a:ext uri="{FF2B5EF4-FFF2-40B4-BE49-F238E27FC236}">
                <a16:creationId xmlns:a16="http://schemas.microsoft.com/office/drawing/2014/main" id="{92889AC8-2B3C-43E0-AD73-A0F149AC2FFF}"/>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170906"/>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674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36366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884401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7392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487A99E-EF5B-439A-BE3B-E777CA5DFBD6}"/>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Freeform: Shape 5">
            <a:extLst>
              <a:ext uri="{FF2B5EF4-FFF2-40B4-BE49-F238E27FC236}">
                <a16:creationId xmlns:a16="http://schemas.microsoft.com/office/drawing/2014/main" id="{0EEDB4C5-4D50-4C91-B9A5-A9BCE42BF8DE}"/>
              </a:ext>
            </a:extLst>
          </p:cNvPr>
          <p:cNvSpPr/>
          <p:nvPr userDrawn="1"/>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829733" y="3429000"/>
            <a:ext cx="10532534" cy="1135062"/>
          </a:xfrm>
        </p:spPr>
        <p:txBody>
          <a:bodyPr>
            <a:normAutofit/>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a:p>
            <a:pPr lvl="1"/>
            <a:r>
              <a:rPr lang="en-US" dirty="0"/>
              <a:t>Second level</a:t>
            </a:r>
          </a:p>
        </p:txBody>
      </p:sp>
      <p:sp>
        <p:nvSpPr>
          <p:cNvPr id="13" name="Slide Number Placeholder 5">
            <a:extLst>
              <a:ext uri="{FF2B5EF4-FFF2-40B4-BE49-F238E27FC236}">
                <a16:creationId xmlns:a16="http://schemas.microsoft.com/office/drawing/2014/main" id="{167D3182-E237-4027-9277-305E020D6F3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01055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BB0E19E-2EC7-475B-9B28-093E8638E481}"/>
              </a:ext>
            </a:extLst>
          </p:cNvPr>
          <p:cNvSpPr/>
          <p:nvPr userDrawn="1"/>
        </p:nvSpPr>
        <p:spPr>
          <a:xfrm>
            <a:off x="-12084" y="-4763"/>
            <a:ext cx="12216168" cy="2408098"/>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Picture Placeholder 11">
            <a:extLst>
              <a:ext uri="{FF2B5EF4-FFF2-40B4-BE49-F238E27FC236}">
                <a16:creationId xmlns:a16="http://schemas.microsoft.com/office/drawing/2014/main" id="{D58ED7BC-1EA4-4387-82A7-BFEBF7FA13EF}"/>
              </a:ext>
            </a:extLst>
          </p:cNvPr>
          <p:cNvSpPr>
            <a:spLocks noGrp="1"/>
          </p:cNvSpPr>
          <p:nvPr>
            <p:ph type="pic" sz="quarter" idx="13"/>
          </p:nvPr>
        </p:nvSpPr>
        <p:spPr>
          <a:xfrm>
            <a:off x="0" y="2403336"/>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p:spPr>
        <p:txBody>
          <a:bodyPr wrap="square">
            <a:noAutofit/>
          </a:bodyPr>
          <a:lstStyle/>
          <a:p>
            <a:endParaRPr lang="en-US" dirty="0"/>
          </a:p>
        </p:txBody>
      </p:sp>
      <p:sp>
        <p:nvSpPr>
          <p:cNvPr id="9" name="Freeform: Shape 8">
            <a:extLst>
              <a:ext uri="{FF2B5EF4-FFF2-40B4-BE49-F238E27FC236}">
                <a16:creationId xmlns:a16="http://schemas.microsoft.com/office/drawing/2014/main" id="{DA9A7530-18B5-41FC-A93D-F8CA8070C837}"/>
              </a:ext>
            </a:extLst>
          </p:cNvPr>
          <p:cNvSpPr/>
          <p:nvPr userDrawn="1"/>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Slide Number Placeholder 5">
            <a:extLst>
              <a:ext uri="{FF2B5EF4-FFF2-40B4-BE49-F238E27FC236}">
                <a16:creationId xmlns:a16="http://schemas.microsoft.com/office/drawing/2014/main" id="{77FD9FF6-D0F7-4D4C-BFE7-449EBFDC2056}"/>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939139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35B401B-8986-425F-87D2-9CDF185F587E}"/>
              </a:ext>
            </a:extLst>
          </p:cNvPr>
          <p:cNvSpPr>
            <a:spLocks noGrp="1"/>
          </p:cNvSpPr>
          <p:nvPr>
            <p:ph type="pic" sz="quarter" idx="16"/>
          </p:nvPr>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p:spPr>
        <p:txBody>
          <a:bodyPr wrap="square">
            <a:noAutofit/>
          </a:bodyPr>
          <a:lstStyle/>
          <a:p>
            <a:endParaRPr lang="en-US" dirty="0"/>
          </a:p>
        </p:txBody>
      </p:sp>
      <p:sp>
        <p:nvSpPr>
          <p:cNvPr id="31" name="Rectangle 30">
            <a:extLst>
              <a:ext uri="{FF2B5EF4-FFF2-40B4-BE49-F238E27FC236}">
                <a16:creationId xmlns:a16="http://schemas.microsoft.com/office/drawing/2014/main" id="{9E9DC1D0-3644-45DF-A146-AEC5F8D9A0AF}"/>
              </a:ext>
            </a:extLst>
          </p:cNvPr>
          <p:cNvSpPr/>
          <p:nvPr userDrawn="1"/>
        </p:nvSpPr>
        <p:spPr>
          <a:xfrm>
            <a:off x="0" y="1"/>
            <a:ext cx="12192000" cy="2403334"/>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Freeform: Shape 7">
            <a:extLst>
              <a:ext uri="{FF2B5EF4-FFF2-40B4-BE49-F238E27FC236}">
                <a16:creationId xmlns:a16="http://schemas.microsoft.com/office/drawing/2014/main" id="{B7A25AB8-018D-4AE5-A574-6BAA008440FD}"/>
              </a:ext>
            </a:extLst>
          </p:cNvPr>
          <p:cNvSpPr/>
          <p:nvPr userDrawn="1"/>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a:solidFill>
            <a:srgbClr val="01B0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lvl="0" indent="-228600">
              <a:lnSpc>
                <a:spcPct val="90000"/>
              </a:lnSpc>
              <a:spcBef>
                <a:spcPts val="1000"/>
              </a:spcBef>
              <a:buFont typeface="Arial" panose="020B0604020202020204" pitchFamily="34" charset="0"/>
              <a:buChar char="•"/>
            </a:pPr>
            <a:r>
              <a:rPr lang="en-US" dirty="0">
                <a:solidFill>
                  <a:schemeClr val="bg1">
                    <a:alpha val="0"/>
                  </a:schemeClr>
                </a:solidFill>
              </a:rPr>
              <a:t>z</a:t>
            </a:r>
          </a:p>
        </p:txBody>
      </p:sp>
      <p:sp>
        <p:nvSpPr>
          <p:cNvPr id="15" name="Slide Number Placeholder 5">
            <a:extLst>
              <a:ext uri="{FF2B5EF4-FFF2-40B4-BE49-F238E27FC236}">
                <a16:creationId xmlns:a16="http://schemas.microsoft.com/office/drawing/2014/main" id="{117E5071-7349-4505-A053-38E7B450BB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396179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Freeform: Shape 8">
            <a:extLst>
              <a:ext uri="{FF2B5EF4-FFF2-40B4-BE49-F238E27FC236}">
                <a16:creationId xmlns:a16="http://schemas.microsoft.com/office/drawing/2014/main" id="{82C86F38-D8C8-456F-8A72-3A2DD495DC6F}"/>
              </a:ext>
            </a:extLst>
          </p:cNvPr>
          <p:cNvSpPr>
            <a:spLocks/>
          </p:cNvSpPr>
          <p:nvPr userDrawn="1"/>
        </p:nvSpPr>
        <p:spPr bwMode="auto">
          <a:xfrm>
            <a:off x="1022667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897146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Freeform: Shape 9">
            <a:extLst>
              <a:ext uri="{FF2B5EF4-FFF2-40B4-BE49-F238E27FC236}">
                <a16:creationId xmlns:a16="http://schemas.microsoft.com/office/drawing/2014/main" id="{4CD36CFD-F607-4420-9136-F367C25BD39E}"/>
              </a:ext>
            </a:extLst>
          </p:cNvPr>
          <p:cNvSpPr>
            <a:spLocks/>
          </p:cNvSpPr>
          <p:nvPr userDrawn="1"/>
        </p:nvSpPr>
        <p:spPr bwMode="auto">
          <a:xfrm>
            <a:off x="1022667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077682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50638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91018"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Tree>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71" r:id="rId3"/>
    <p:sldLayoutId id="2147483663" r:id="rId4"/>
    <p:sldLayoutId id="2147483664" r:id="rId5"/>
    <p:sldLayoutId id="2147483668" r:id="rId6"/>
    <p:sldLayoutId id="2147483666" r:id="rId7"/>
    <p:sldLayoutId id="2147483667" r:id="rId8"/>
    <p:sldLayoutId id="2147483655" r:id="rId9"/>
    <p:sldLayoutId id="2147483678" r:id="rId10"/>
    <p:sldLayoutId id="2147483650" r:id="rId11"/>
    <p:sldLayoutId id="2147483673" r:id="rId12"/>
    <p:sldLayoutId id="2147483659" r:id="rId13"/>
    <p:sldLayoutId id="2147483676" r:id="rId14"/>
    <p:sldLayoutId id="2147483652" r:id="rId15"/>
    <p:sldLayoutId id="2147483657" r:id="rId16"/>
    <p:sldLayoutId id="2147483662" r:id="rId17"/>
    <p:sldLayoutId id="2147483670" r:id="rId18"/>
    <p:sldLayoutId id="2147483672" r:id="rId19"/>
    <p:sldLayoutId id="2147483656" r:id="rId20"/>
    <p:sldLayoutId id="2147483674" r:id="rId21"/>
    <p:sldLayoutId id="2147483658" r:id="rId22"/>
    <p:sldLayoutId id="2147483661" r:id="rId23"/>
    <p:sldLayoutId id="2147483675" r:id="rId24"/>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2.xml"/><Relationship Id="rId5" Type="http://schemas.openxmlformats.org/officeDocument/2006/relationships/image" Target="../media/image2.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9.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ags" Target="../tags/tag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9.xml"/><Relationship Id="rId1" Type="http://schemas.openxmlformats.org/officeDocument/2006/relationships/tags" Target="../tags/tag7.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tary Logo simple">
            <a:extLst>
              <a:ext uri="{FF2B5EF4-FFF2-40B4-BE49-F238E27FC236}">
                <a16:creationId xmlns:a16="http://schemas.microsoft.com/office/drawing/2014/main" id="{FF8EFF61-EA93-410A-B80F-56B4F719830F}"/>
              </a:ext>
            </a:extLst>
          </p:cNvPr>
          <p:cNvSpPr>
            <a:spLocks/>
          </p:cNvSpPr>
          <p:nvPr/>
        </p:nvSpPr>
        <p:spPr bwMode="auto">
          <a:xfrm>
            <a:off x="297452" y="264329"/>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2" name="Slide Number Placeholder 1">
            <a:extLst>
              <a:ext uri="{FF2B5EF4-FFF2-40B4-BE49-F238E27FC236}">
                <a16:creationId xmlns:a16="http://schemas.microsoft.com/office/drawing/2014/main" id="{6FF92F68-D23A-48CF-AE1B-4A4487DD283B}"/>
              </a:ext>
            </a:extLst>
          </p:cNvPr>
          <p:cNvSpPr>
            <a:spLocks noGrp="1"/>
          </p:cNvSpPr>
          <p:nvPr>
            <p:ph type="sldNum" sz="quarter" idx="12"/>
          </p:nvPr>
        </p:nvSpPr>
        <p:spPr/>
        <p:txBody>
          <a:bodyPr/>
          <a:lstStyle/>
          <a:p>
            <a:fld id="{97A94E25-127B-4C48-AF96-44BA7B823777}" type="slidenum">
              <a:rPr lang="en-US" smtClean="0"/>
              <a:pPr/>
              <a:t>1</a:t>
            </a:fld>
            <a:endParaRPr lang="en-US" dirty="0"/>
          </a:p>
        </p:txBody>
      </p:sp>
      <p:pic>
        <p:nvPicPr>
          <p:cNvPr id="5" name="Picture 4">
            <a:extLst>
              <a:ext uri="{FF2B5EF4-FFF2-40B4-BE49-F238E27FC236}">
                <a16:creationId xmlns:a16="http://schemas.microsoft.com/office/drawing/2014/main" id="{D91E87B6-2553-4D7A-8752-4C70517A7DC2}"/>
              </a:ext>
            </a:extLst>
          </p:cNvPr>
          <p:cNvPicPr>
            <a:picLocks noChangeAspect="1"/>
          </p:cNvPicPr>
          <p:nvPr/>
        </p:nvPicPr>
        <p:blipFill>
          <a:blip r:embed="rId4"/>
          <a:stretch>
            <a:fillRect/>
          </a:stretch>
        </p:blipFill>
        <p:spPr>
          <a:xfrm>
            <a:off x="6260066" y="-115570"/>
            <a:ext cx="5390067" cy="6858000"/>
          </a:xfrm>
          <a:prstGeom prst="rect">
            <a:avLst/>
          </a:prstGeom>
        </p:spPr>
      </p:pic>
      <p:pic>
        <p:nvPicPr>
          <p:cNvPr id="7" name="Picture 6">
            <a:extLst>
              <a:ext uri="{FF2B5EF4-FFF2-40B4-BE49-F238E27FC236}">
                <a16:creationId xmlns:a16="http://schemas.microsoft.com/office/drawing/2014/main" id="{2C8BDF7F-4E10-4996-A8CE-93F8382B500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6873" y="1583472"/>
            <a:ext cx="6013193" cy="4471639"/>
          </a:xfrm>
          <a:prstGeom prst="rect">
            <a:avLst/>
          </a:prstGeom>
        </p:spPr>
      </p:pic>
    </p:spTree>
    <p:custDataLst>
      <p:tags r:id="rId1"/>
    </p:custDataLst>
    <p:extLst>
      <p:ext uri="{BB962C8B-B14F-4D97-AF65-F5344CB8AC3E}">
        <p14:creationId xmlns:p14="http://schemas.microsoft.com/office/powerpoint/2010/main" val="283331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A6C75375-C8EB-4734-93C9-E33AFCA93406}"/>
              </a:ext>
            </a:extLst>
          </p:cNvPr>
          <p:cNvSpPr>
            <a:spLocks noGrp="1"/>
          </p:cNvSpPr>
          <p:nvPr>
            <p:ph type="body" sz="quarter" idx="12"/>
          </p:nvPr>
        </p:nvSpPr>
        <p:spPr>
          <a:xfrm>
            <a:off x="6350000" y="480695"/>
            <a:ext cx="5537200" cy="5790387"/>
          </a:xfrm>
        </p:spPr>
        <p:txBody>
          <a:bodyPr>
            <a:normAutofit/>
          </a:bodyPr>
          <a:lstStyle/>
          <a:p>
            <a:r>
              <a:rPr lang="en-US" sz="2800" dirty="0"/>
              <a:t>Questions to ask:</a:t>
            </a:r>
          </a:p>
          <a:p>
            <a:pPr marL="457200" indent="-457200">
              <a:buFont typeface="Arial" panose="020B0604020202020204" pitchFamily="34" charset="0"/>
              <a:buChar char="•"/>
            </a:pPr>
            <a:r>
              <a:rPr lang="en-US" sz="2800" dirty="0"/>
              <a:t>Do the planners / speakers / trainers all share an identity? </a:t>
            </a:r>
          </a:p>
          <a:p>
            <a:pPr marL="457200" indent="-457200">
              <a:buFont typeface="Arial" panose="020B0604020202020204" pitchFamily="34" charset="0"/>
              <a:buChar char="•"/>
            </a:pPr>
            <a:r>
              <a:rPr lang="en-US" sz="2800" dirty="0"/>
              <a:t>What voice is missing from the planning process? </a:t>
            </a:r>
          </a:p>
          <a:p>
            <a:pPr marL="457200" indent="-457200">
              <a:buFont typeface="Arial" panose="020B0604020202020204" pitchFamily="34" charset="0"/>
              <a:buChar char="•"/>
            </a:pPr>
            <a:r>
              <a:rPr lang="en-US" sz="2800" dirty="0"/>
              <a:t>Is your event accessible? </a:t>
            </a:r>
          </a:p>
          <a:p>
            <a:pPr marL="457200" indent="-457200">
              <a:buFont typeface="Arial" panose="020B0604020202020204" pitchFamily="34" charset="0"/>
              <a:buChar char="•"/>
            </a:pPr>
            <a:r>
              <a:rPr lang="en-US" sz="2800" dirty="0"/>
              <a:t>How do participants, organizers, speakers know what behavior is not acceptable?</a:t>
            </a:r>
          </a:p>
          <a:p>
            <a:pPr marL="457200" indent="-457200">
              <a:buFont typeface="Arial" panose="020B0604020202020204" pitchFamily="34" charset="0"/>
              <a:buChar char="•"/>
            </a:pPr>
            <a:r>
              <a:rPr lang="en-US" sz="2800" dirty="0"/>
              <a:t>Do you have procedures to address any concerns raised by participants?</a:t>
            </a:r>
          </a:p>
        </p:txBody>
      </p:sp>
      <p:sp>
        <p:nvSpPr>
          <p:cNvPr id="13" name="Text Placeholder 12">
            <a:extLst>
              <a:ext uri="{FF2B5EF4-FFF2-40B4-BE49-F238E27FC236}">
                <a16:creationId xmlns:a16="http://schemas.microsoft.com/office/drawing/2014/main" id="{FD8BDA7B-C6EA-427E-97F1-6FA2E11670E3}"/>
              </a:ext>
            </a:extLst>
          </p:cNvPr>
          <p:cNvSpPr>
            <a:spLocks noGrp="1"/>
          </p:cNvSpPr>
          <p:nvPr>
            <p:ph type="body" sz="quarter" idx="14"/>
          </p:nvPr>
        </p:nvSpPr>
        <p:spPr>
          <a:xfrm>
            <a:off x="558800" y="2141538"/>
            <a:ext cx="4978400" cy="2653486"/>
          </a:xfrm>
        </p:spPr>
        <p:txBody>
          <a:bodyPr/>
          <a:lstStyle/>
          <a:p>
            <a:pPr lvl="0"/>
            <a:r>
              <a:rPr lang="en-US" dirty="0"/>
              <a:t>Making Your Events More Diverse, Equitable, and Inclusive</a:t>
            </a:r>
          </a:p>
        </p:txBody>
      </p:sp>
      <p:sp>
        <p:nvSpPr>
          <p:cNvPr id="8" name="Slide Number Placeholder 7">
            <a:extLst>
              <a:ext uri="{FF2B5EF4-FFF2-40B4-BE49-F238E27FC236}">
                <a16:creationId xmlns:a16="http://schemas.microsoft.com/office/drawing/2014/main" id="{2329F6AB-B132-4AF4-B061-8437F837C270}"/>
              </a:ext>
            </a:extLst>
          </p:cNvPr>
          <p:cNvSpPr>
            <a:spLocks noGrp="1"/>
          </p:cNvSpPr>
          <p:nvPr>
            <p:ph type="sldNum" sz="quarter" idx="15"/>
          </p:nvPr>
        </p:nvSpPr>
        <p:spPr/>
        <p:txBody>
          <a:bodyPr/>
          <a:lstStyle/>
          <a:p>
            <a:fld id="{97A94E25-127B-4C48-AF96-44BA7B823777}" type="slidenum">
              <a:rPr lang="en-US" smtClean="0"/>
              <a:pPr/>
              <a:t>2</a:t>
            </a:fld>
            <a:endParaRPr lang="en-US" dirty="0"/>
          </a:p>
        </p:txBody>
      </p:sp>
    </p:spTree>
    <p:custDataLst>
      <p:tags r:id="rId1"/>
    </p:custDataLst>
    <p:extLst>
      <p:ext uri="{BB962C8B-B14F-4D97-AF65-F5344CB8AC3E}">
        <p14:creationId xmlns:p14="http://schemas.microsoft.com/office/powerpoint/2010/main" val="85184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lstStyle/>
          <a:p>
            <a:r>
              <a:rPr lang="en-US" dirty="0"/>
              <a:t>A few rotary resources</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p:txBody>
          <a:bodyPr/>
          <a:lstStyle/>
          <a:p>
            <a:r>
              <a:rPr lang="en-US" sz="2800" dirty="0"/>
              <a:t>Rotary DEI Code of Conduct asks members to:</a:t>
            </a:r>
            <a:endParaRPr lang="en-US" dirty="0"/>
          </a:p>
          <a:p>
            <a:pPr lvl="1"/>
            <a:r>
              <a:rPr lang="en-US" sz="2400" b="0" i="0" dirty="0">
                <a:solidFill>
                  <a:srgbClr val="000000"/>
                </a:solidFill>
                <a:effectLst/>
                <a:latin typeface="Open Sans" panose="020B0606030504020204" pitchFamily="34" charset="0"/>
              </a:rPr>
              <a:t>Use respectful language</a:t>
            </a:r>
          </a:p>
          <a:p>
            <a:pPr lvl="1"/>
            <a:r>
              <a:rPr lang="en-US" sz="2400" b="0" i="0" dirty="0">
                <a:solidFill>
                  <a:srgbClr val="000000"/>
                </a:solidFill>
                <a:effectLst/>
                <a:latin typeface="Open Sans" panose="020B0606030504020204" pitchFamily="34" charset="0"/>
              </a:rPr>
              <a:t>Be supportive</a:t>
            </a:r>
          </a:p>
          <a:p>
            <a:pPr lvl="1"/>
            <a:r>
              <a:rPr lang="en-US" sz="2400" b="0" i="0" dirty="0">
                <a:solidFill>
                  <a:srgbClr val="000000"/>
                </a:solidFill>
                <a:effectLst/>
                <a:latin typeface="Open Sans" panose="020B0606030504020204" pitchFamily="34" charset="0"/>
              </a:rPr>
              <a:t>Foster a welcoming and inclusive environment</a:t>
            </a:r>
          </a:p>
          <a:p>
            <a:pPr lvl="1"/>
            <a:r>
              <a:rPr lang="en-US" sz="2400" b="0" i="0" dirty="0">
                <a:solidFill>
                  <a:srgbClr val="000000"/>
                </a:solidFill>
                <a:effectLst/>
                <a:latin typeface="Open Sans" panose="020B0606030504020204" pitchFamily="34" charset="0"/>
              </a:rPr>
              <a:t>Celebrate diversity</a:t>
            </a:r>
          </a:p>
          <a:p>
            <a:r>
              <a:rPr lang="en-US" sz="2800" dirty="0">
                <a:solidFill>
                  <a:srgbClr val="000000"/>
                </a:solidFill>
                <a:latin typeface="Open Sans" panose="020B0606030504020204" pitchFamily="34" charset="0"/>
              </a:rPr>
              <a:t>Rotary policy 26.120 states that Rotary is committed to maintaining an environment that is free of any form of harassment</a:t>
            </a:r>
          </a:p>
          <a:p>
            <a:r>
              <a:rPr lang="en-US" sz="2800" dirty="0">
                <a:solidFill>
                  <a:srgbClr val="000000"/>
                </a:solidFill>
                <a:latin typeface="Open Sans" panose="020B0606030504020204" pitchFamily="34" charset="0"/>
              </a:rPr>
              <a:t>Abuse and Harassment Allegation Reporting Guidelines on My Rotary</a:t>
            </a:r>
            <a:endParaRPr lang="en-US" sz="2800" b="0" i="0" dirty="0">
              <a:solidFill>
                <a:srgbClr val="000000"/>
              </a:solidFill>
              <a:effectLst/>
              <a:latin typeface="Open Sans" panose="020B0606030504020204" pitchFamily="34" charset="0"/>
            </a:endParaRPr>
          </a:p>
          <a:p>
            <a:endParaRPr lang="en-US" sz="2800" b="0" i="0" dirty="0">
              <a:solidFill>
                <a:srgbClr val="000000"/>
              </a:solidFill>
              <a:effectLst/>
              <a:latin typeface="Open Sans" panose="020B0606030504020204" pitchFamily="34" charset="0"/>
            </a:endParaRPr>
          </a:p>
          <a:p>
            <a:pPr lvl="1"/>
            <a:endParaRPr lang="en-US" dirty="0"/>
          </a:p>
        </p:txBody>
      </p:sp>
      <p:sp>
        <p:nvSpPr>
          <p:cNvPr id="2" name="Slide Number Placeholder 1">
            <a:extLst>
              <a:ext uri="{FF2B5EF4-FFF2-40B4-BE49-F238E27FC236}">
                <a16:creationId xmlns:a16="http://schemas.microsoft.com/office/drawing/2014/main" id="{582AAC32-E238-451F-B233-87299E4992D5}"/>
              </a:ext>
            </a:extLst>
          </p:cNvPr>
          <p:cNvSpPr>
            <a:spLocks noGrp="1"/>
          </p:cNvSpPr>
          <p:nvPr>
            <p:ph type="sldNum" sz="quarter" idx="12"/>
          </p:nvPr>
        </p:nvSpPr>
        <p:spPr/>
        <p:txBody>
          <a:bodyPr/>
          <a:lstStyle/>
          <a:p>
            <a:fld id="{97A94E25-127B-4C48-AF96-44BA7B823777}" type="slidenum">
              <a:rPr lang="en-US" smtClean="0"/>
              <a:pPr/>
              <a:t>3</a:t>
            </a:fld>
            <a:endParaRPr lang="en-US" dirty="0"/>
          </a:p>
        </p:txBody>
      </p:sp>
    </p:spTree>
    <p:custDataLst>
      <p:tags r:id="rId1"/>
    </p:custDataLst>
    <p:extLst>
      <p:ext uri="{BB962C8B-B14F-4D97-AF65-F5344CB8AC3E}">
        <p14:creationId xmlns:p14="http://schemas.microsoft.com/office/powerpoint/2010/main" val="46667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7C25BA-D8F0-4178-B816-B2FDF5B1B83D}"/>
              </a:ext>
            </a:extLst>
          </p:cNvPr>
          <p:cNvPicPr>
            <a:picLocks noChangeAspect="1"/>
          </p:cNvPicPr>
          <p:nvPr/>
        </p:nvPicPr>
        <p:blipFill>
          <a:blip r:embed="rId3"/>
          <a:stretch>
            <a:fillRect/>
          </a:stretch>
        </p:blipFill>
        <p:spPr>
          <a:xfrm>
            <a:off x="3188332" y="1396993"/>
            <a:ext cx="6199508" cy="4735514"/>
          </a:xfrm>
          <a:prstGeom prst="rect">
            <a:avLst/>
          </a:prstGeom>
        </p:spPr>
      </p:pic>
      <p:sp>
        <p:nvSpPr>
          <p:cNvPr id="4" name="TextBox 3">
            <a:extLst>
              <a:ext uri="{FF2B5EF4-FFF2-40B4-BE49-F238E27FC236}">
                <a16:creationId xmlns:a16="http://schemas.microsoft.com/office/drawing/2014/main" id="{5BC42DF1-87D7-4892-9774-04059B83693F}"/>
              </a:ext>
            </a:extLst>
          </p:cNvPr>
          <p:cNvSpPr txBox="1"/>
          <p:nvPr/>
        </p:nvSpPr>
        <p:spPr>
          <a:xfrm>
            <a:off x="3188332" y="1396994"/>
            <a:ext cx="6199508" cy="3722598"/>
          </a:xfrm>
          <a:prstGeom prst="rect">
            <a:avLst/>
          </a:prstGeom>
          <a:noFill/>
        </p:spPr>
        <p:txBody>
          <a:bodyPr wrap="square" rtlCol="0" anchor="ctr">
            <a:noAutofit/>
          </a:bodyPr>
          <a:lstStyle/>
          <a:p>
            <a:pPr algn="ctr"/>
            <a:r>
              <a:rPr lang="en-US" sz="6600" b="1" dirty="0">
                <a:solidFill>
                  <a:schemeClr val="bg1"/>
                </a:solidFill>
                <a:latin typeface="Arial" panose="020B0604020202020204" pitchFamily="34" charset="0"/>
                <a:ea typeface="Arial" charset="0"/>
                <a:cs typeface="Arial" panose="020B0604020202020204" pitchFamily="34" charset="0"/>
              </a:rPr>
              <a:t>QUESTIONS/</a:t>
            </a:r>
          </a:p>
          <a:p>
            <a:pPr algn="ctr"/>
            <a:r>
              <a:rPr lang="en-US" sz="6600" b="1" dirty="0">
                <a:solidFill>
                  <a:schemeClr val="bg1"/>
                </a:solidFill>
                <a:latin typeface="Arial" panose="020B0604020202020204" pitchFamily="34" charset="0"/>
                <a:ea typeface="Arial" charset="0"/>
                <a:cs typeface="Arial" panose="020B0604020202020204" pitchFamily="34" charset="0"/>
              </a:rPr>
              <a:t>STRATEGIES TO SHARE</a:t>
            </a:r>
          </a:p>
        </p:txBody>
      </p:sp>
      <p:sp>
        <p:nvSpPr>
          <p:cNvPr id="2" name="Slide Number Placeholder 1">
            <a:extLst>
              <a:ext uri="{FF2B5EF4-FFF2-40B4-BE49-F238E27FC236}">
                <a16:creationId xmlns:a16="http://schemas.microsoft.com/office/drawing/2014/main" id="{5DB3309C-0FC6-480A-ACAC-BDB57E644B90}"/>
              </a:ext>
            </a:extLst>
          </p:cNvPr>
          <p:cNvSpPr>
            <a:spLocks noGrp="1"/>
          </p:cNvSpPr>
          <p:nvPr>
            <p:ph type="sldNum" sz="quarter" idx="12"/>
          </p:nvPr>
        </p:nvSpPr>
        <p:spPr/>
        <p:txBody>
          <a:bodyPr/>
          <a:lstStyle/>
          <a:p>
            <a:fld id="{97A94E25-127B-4C48-AF96-44BA7B823777}" type="slidenum">
              <a:rPr lang="en-US" smtClean="0"/>
              <a:pPr/>
              <a:t>4</a:t>
            </a:fld>
            <a:endParaRPr lang="en-US" dirty="0"/>
          </a:p>
        </p:txBody>
      </p:sp>
    </p:spTree>
    <p:custDataLst>
      <p:tags r:id="rId1"/>
    </p:custDataLst>
    <p:extLst>
      <p:ext uri="{BB962C8B-B14F-4D97-AF65-F5344CB8AC3E}">
        <p14:creationId xmlns:p14="http://schemas.microsoft.com/office/powerpoint/2010/main" val="357663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ADA578-625D-477A-87DC-219309958A62}"/>
              </a:ext>
            </a:extLst>
          </p:cNvPr>
          <p:cNvSpPr>
            <a:spLocks noGrp="1"/>
          </p:cNvSpPr>
          <p:nvPr>
            <p:ph type="sldNum" sz="quarter" idx="12"/>
          </p:nvPr>
        </p:nvSpPr>
        <p:spPr/>
        <p:txBody>
          <a:bodyPr/>
          <a:lstStyle/>
          <a:p>
            <a:fld id="{97A94E25-127B-4C48-AF96-44BA7B823777}" type="slidenum">
              <a:rPr lang="en-US" smtClean="0"/>
              <a:pPr/>
              <a:t>5</a:t>
            </a:fld>
            <a:endParaRPr lang="en-US" dirty="0"/>
          </a:p>
        </p:txBody>
      </p:sp>
      <p:pic>
        <p:nvPicPr>
          <p:cNvPr id="4" name="Picture 3">
            <a:extLst>
              <a:ext uri="{FF2B5EF4-FFF2-40B4-BE49-F238E27FC236}">
                <a16:creationId xmlns:a16="http://schemas.microsoft.com/office/drawing/2014/main" id="{89551C9B-3CB0-45CA-8BB1-E62178C68E91}"/>
              </a:ext>
            </a:extLst>
          </p:cNvPr>
          <p:cNvPicPr>
            <a:picLocks noChangeAspect="1"/>
          </p:cNvPicPr>
          <p:nvPr/>
        </p:nvPicPr>
        <p:blipFill>
          <a:blip r:embed="rId4"/>
          <a:stretch>
            <a:fillRect/>
          </a:stretch>
        </p:blipFill>
        <p:spPr>
          <a:xfrm>
            <a:off x="660629" y="0"/>
            <a:ext cx="10870742" cy="6858000"/>
          </a:xfrm>
          <a:prstGeom prst="rect">
            <a:avLst/>
          </a:prstGeom>
        </p:spPr>
      </p:pic>
    </p:spTree>
    <p:custDataLst>
      <p:tags r:id="rId1"/>
    </p:custDataLst>
    <p:extLst>
      <p:ext uri="{BB962C8B-B14F-4D97-AF65-F5344CB8AC3E}">
        <p14:creationId xmlns:p14="http://schemas.microsoft.com/office/powerpoint/2010/main" val="3402707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2BABC48-0A37-43BA-99CC-CA54DE5408A4}"/>
              </a:ext>
            </a:extLst>
          </p:cNvPr>
          <p:cNvSpPr>
            <a:spLocks noGrp="1"/>
          </p:cNvSpPr>
          <p:nvPr>
            <p:ph type="sldNum" sz="quarter" idx="12"/>
          </p:nvPr>
        </p:nvSpPr>
        <p:spPr/>
        <p:txBody>
          <a:bodyPr/>
          <a:lstStyle/>
          <a:p>
            <a:fld id="{97A94E25-127B-4C48-AF96-44BA7B823777}" type="slidenum">
              <a:rPr lang="en-US" smtClean="0"/>
              <a:pPr/>
              <a:t>6</a:t>
            </a:fld>
            <a:endParaRPr lang="en-US" dirty="0"/>
          </a:p>
        </p:txBody>
      </p:sp>
      <p:pic>
        <p:nvPicPr>
          <p:cNvPr id="6" name="Picture 5">
            <a:extLst>
              <a:ext uri="{FF2B5EF4-FFF2-40B4-BE49-F238E27FC236}">
                <a16:creationId xmlns:a16="http://schemas.microsoft.com/office/drawing/2014/main" id="{4D7D55BE-6A53-4729-970D-339E94A003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8481" y="0"/>
            <a:ext cx="5881365" cy="3764280"/>
          </a:xfrm>
          <a:prstGeom prst="rect">
            <a:avLst/>
          </a:prstGeom>
        </p:spPr>
      </p:pic>
      <p:pic>
        <p:nvPicPr>
          <p:cNvPr id="8" name="Picture 7">
            <a:extLst>
              <a:ext uri="{FF2B5EF4-FFF2-40B4-BE49-F238E27FC236}">
                <a16:creationId xmlns:a16="http://schemas.microsoft.com/office/drawing/2014/main" id="{B7E08836-A862-41E4-A572-72A5DBB054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98644" y="2545080"/>
            <a:ext cx="6163156" cy="4026375"/>
          </a:xfrm>
          <a:prstGeom prst="rect">
            <a:avLst/>
          </a:prstGeom>
        </p:spPr>
      </p:pic>
    </p:spTree>
    <p:custDataLst>
      <p:tags r:id="rId1"/>
    </p:custDataLst>
    <p:extLst>
      <p:ext uri="{BB962C8B-B14F-4D97-AF65-F5344CB8AC3E}">
        <p14:creationId xmlns:p14="http://schemas.microsoft.com/office/powerpoint/2010/main" val="25048028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tary">
      <a:dk1>
        <a:sysClr val="windowText" lastClr="000000"/>
      </a:dk1>
      <a:lt1>
        <a:sysClr val="window" lastClr="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624FA1727FC8468BB8290800501A5C" ma:contentTypeVersion="7" ma:contentTypeDescription="Create a new document." ma:contentTypeScope="" ma:versionID="a4f623aa96ffd6154773e624f1757dbf">
  <xsd:schema xmlns:xsd="http://www.w3.org/2001/XMLSchema" xmlns:xs="http://www.w3.org/2001/XMLSchema" xmlns:p="http://schemas.microsoft.com/office/2006/metadata/properties" xmlns:ns1="http://schemas.microsoft.com/sharepoint/v3" xmlns:ns2="1f097dfa-9cbd-4f84-9850-6e7cae909781" xmlns:ns3="31cc3d0e-5959-4987-9d20-de23da659f5c" targetNamespace="http://schemas.microsoft.com/office/2006/metadata/properties" ma:root="true" ma:fieldsID="8347c7ee3ad25551d76e9f617ba3cc1c" ns1:_="" ns2:_="" ns3:_="">
    <xsd:import namespace="http://schemas.microsoft.com/sharepoint/v3"/>
    <xsd:import namespace="1f097dfa-9cbd-4f84-9850-6e7cae909781"/>
    <xsd:import namespace="31cc3d0e-5959-4987-9d20-de23da659f5c"/>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f097dfa-9cbd-4f84-9850-6e7cae90978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cc3d0e-5959-4987-9d20-de23da659f5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E809BB-9B85-4C5F-BBD2-217ACB2695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f097dfa-9cbd-4f84-9850-6e7cae909781"/>
    <ds:schemaRef ds:uri="31cc3d0e-5959-4987-9d20-de23da659f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907746-948B-431F-9FEC-993A4876518B}">
  <ds:schemaRefs>
    <ds:schemaRef ds:uri="http://purl.org/dc/elements/1.1/"/>
    <ds:schemaRef ds:uri="http://schemas.microsoft.com/office/2006/metadata/properties"/>
    <ds:schemaRef ds:uri="http://schemas.microsoft.com/office/2006/documentManagement/types"/>
    <ds:schemaRef ds:uri="1f097dfa-9cbd-4f84-9850-6e7cae909781"/>
    <ds:schemaRef ds:uri="http://schemas.microsoft.com/sharepoint/v3"/>
    <ds:schemaRef ds:uri="http://purl.org/dc/terms/"/>
    <ds:schemaRef ds:uri="http://purl.org/dc/dcmitype/"/>
    <ds:schemaRef ds:uri="http://schemas.openxmlformats.org/package/2006/metadata/core-properties"/>
    <ds:schemaRef ds:uri="http://schemas.microsoft.com/office/infopath/2007/PartnerControls"/>
    <ds:schemaRef ds:uri="31cc3d0e-5959-4987-9d20-de23da659f5c"/>
    <ds:schemaRef ds:uri="http://www.w3.org/XML/1998/namespace"/>
  </ds:schemaRefs>
</ds:datastoreItem>
</file>

<file path=customXml/itemProps3.xml><?xml version="1.0" encoding="utf-8"?>
<ds:datastoreItem xmlns:ds="http://schemas.openxmlformats.org/officeDocument/2006/customXml" ds:itemID="{B7D2427C-728B-4C63-87D2-30BB2F4599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3550</TotalTime>
  <Words>443</Words>
  <Application>Microsoft Office PowerPoint</Application>
  <PresentationFormat>Widescreen</PresentationFormat>
  <Paragraphs>54</Paragraphs>
  <Slides>6</Slides>
  <Notes>3</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Open Sans</vt:lpstr>
      <vt:lpstr>Office Theme</vt:lpstr>
      <vt:lpstr>PowerPoint Presentation</vt:lpstr>
      <vt:lpstr>PowerPoint Presentation</vt:lpstr>
      <vt:lpstr>A few rotary resources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FK B</dc:creator>
  <cp:lastModifiedBy>Kimberly Kouame</cp:lastModifiedBy>
  <cp:revision>104</cp:revision>
  <cp:lastPrinted>2019-12-04T20:41:25Z</cp:lastPrinted>
  <dcterms:created xsi:type="dcterms:W3CDTF">2019-11-18T03:22:22Z</dcterms:created>
  <dcterms:modified xsi:type="dcterms:W3CDTF">2022-07-08T21:41:11Z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0x010100E4624FA1727FC8468BB8290800501A5C</vt:lpwstr>
  </property>
  <property fmtid="{D5CDD505-2E9C-101B-9397-08002B2CF9AE}" pid="3" name="ArticulateGUID">
    <vt:lpwstr>57AC0FFE-B5FD-47E5-944F-9C499E3BFCF8</vt:lpwstr>
  </property>
  <property fmtid="{D5CDD505-2E9C-101B-9397-08002B2CF9AE}" pid="4" name="ArticulatePath">
    <vt:lpwstr>2022 MDPETS</vt:lpwstr>
  </property>
</Properties>
</file>